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48" r:id="rId2"/>
    <p:sldMasterId id="2147483669" r:id="rId3"/>
    <p:sldMasterId id="2147483677" r:id="rId4"/>
  </p:sldMasterIdLst>
  <p:notesMasterIdLst>
    <p:notesMasterId r:id="rId32"/>
  </p:notesMasterIdLst>
  <p:sldIdLst>
    <p:sldId id="257" r:id="rId5"/>
    <p:sldId id="275" r:id="rId6"/>
    <p:sldId id="291" r:id="rId7"/>
    <p:sldId id="277" r:id="rId8"/>
    <p:sldId id="278" r:id="rId9"/>
    <p:sldId id="292" r:id="rId10"/>
    <p:sldId id="280" r:id="rId11"/>
    <p:sldId id="293" r:id="rId12"/>
    <p:sldId id="273" r:id="rId13"/>
    <p:sldId id="294" r:id="rId14"/>
    <p:sldId id="289" r:id="rId15"/>
    <p:sldId id="274" r:id="rId16"/>
    <p:sldId id="260" r:id="rId17"/>
    <p:sldId id="259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5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1163AAEE-E498-4CA3-8008-C738E15A8C42}">
          <p14:sldIdLst>
            <p14:sldId id="257"/>
            <p14:sldId id="275"/>
            <p14:sldId id="291"/>
            <p14:sldId id="277"/>
            <p14:sldId id="278"/>
            <p14:sldId id="292"/>
            <p14:sldId id="280"/>
            <p14:sldId id="293"/>
            <p14:sldId id="273"/>
            <p14:sldId id="294"/>
          </p14:sldIdLst>
        </p14:section>
        <p14:section name="Presentation Template" id="{C488F512-72BE-41A0-95AD-211DD18F0C41}">
          <p14:sldIdLst>
            <p14:sldId id="289"/>
            <p14:sldId id="274"/>
            <p14:sldId id="260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5F3F41-D76A-6EB2-3183-DECC6316364B}" v="697" dt="2022-02-24T00:56:45.392"/>
    <p1510:client id="{A069E9DE-02A4-03D0-3F41-C35F0EBA3366}" v="2" dt="2022-01-28T20:50:26.579"/>
    <p1510:client id="{B1CC6BF3-CBAB-4015-82EB-51FE8D63891F}" v="1" dt="2022-01-28T20:13:14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ustomXml" Target="../customXml/item1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40" Type="http://schemas.openxmlformats.org/officeDocument/2006/relationships/customXml" Target="../customXml/item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k Catto" userId="3057a71b-3860-4e1e-b240-c138ddb53589" providerId="ADAL" clId="{B1CC6BF3-CBAB-4015-82EB-51FE8D63891F}"/>
    <pc:docChg chg="undo custSel addSld delSld modSld modSection">
      <pc:chgData name="Nick Catto" userId="3057a71b-3860-4e1e-b240-c138ddb53589" providerId="ADAL" clId="{B1CC6BF3-CBAB-4015-82EB-51FE8D63891F}" dt="2022-01-28T20:31:21.123" v="270" actId="20577"/>
      <pc:docMkLst>
        <pc:docMk/>
      </pc:docMkLst>
      <pc:sldChg chg="addSp delSp modSp mod modNotesTx">
        <pc:chgData name="Nick Catto" userId="3057a71b-3860-4e1e-b240-c138ddb53589" providerId="ADAL" clId="{B1CC6BF3-CBAB-4015-82EB-51FE8D63891F}" dt="2022-01-28T20:30:26.729" v="209"/>
        <pc:sldMkLst>
          <pc:docMk/>
          <pc:sldMk cId="4183498070" sldId="275"/>
        </pc:sldMkLst>
        <pc:spChg chg="mod">
          <ac:chgData name="Nick Catto" userId="3057a71b-3860-4e1e-b240-c138ddb53589" providerId="ADAL" clId="{B1CC6BF3-CBAB-4015-82EB-51FE8D63891F}" dt="2022-01-28T20:12:18.405" v="0"/>
          <ac:spMkLst>
            <pc:docMk/>
            <pc:sldMk cId="4183498070" sldId="275"/>
            <ac:spMk id="4" creationId="{238A52C6-DF14-6143-A314-1CA06F4457F7}"/>
          </ac:spMkLst>
        </pc:spChg>
        <pc:spChg chg="add del">
          <ac:chgData name="Nick Catto" userId="3057a71b-3860-4e1e-b240-c138ddb53589" providerId="ADAL" clId="{B1CC6BF3-CBAB-4015-82EB-51FE8D63891F}" dt="2022-01-28T20:30:25.600" v="208" actId="22"/>
          <ac:spMkLst>
            <pc:docMk/>
            <pc:sldMk cId="4183498070" sldId="275"/>
            <ac:spMk id="8" creationId="{3E9ABD14-C119-4020-ACAA-D97F542B6867}"/>
          </ac:spMkLst>
        </pc:spChg>
        <pc:picChg chg="mod">
          <ac:chgData name="Nick Catto" userId="3057a71b-3860-4e1e-b240-c138ddb53589" providerId="ADAL" clId="{B1CC6BF3-CBAB-4015-82EB-51FE8D63891F}" dt="2022-01-28T20:13:14.784" v="1" actId="14826"/>
          <ac:picMkLst>
            <pc:docMk/>
            <pc:sldMk cId="4183498070" sldId="275"/>
            <ac:picMk id="3" creationId="{E51BD20C-D17D-4725-8E3E-3DA33032BD06}"/>
          </ac:picMkLst>
        </pc:picChg>
      </pc:sldChg>
      <pc:sldChg chg="modSp mod modNotesTx">
        <pc:chgData name="Nick Catto" userId="3057a71b-3860-4e1e-b240-c138ddb53589" providerId="ADAL" clId="{B1CC6BF3-CBAB-4015-82EB-51FE8D63891F}" dt="2022-01-28T20:30:30.787" v="210"/>
        <pc:sldMkLst>
          <pc:docMk/>
          <pc:sldMk cId="2125037477" sldId="276"/>
        </pc:sldMkLst>
        <pc:spChg chg="mod">
          <ac:chgData name="Nick Catto" userId="3057a71b-3860-4e1e-b240-c138ddb53589" providerId="ADAL" clId="{B1CC6BF3-CBAB-4015-82EB-51FE8D63891F}" dt="2022-01-28T20:24:52.604" v="31" actId="20577"/>
          <ac:spMkLst>
            <pc:docMk/>
            <pc:sldMk cId="2125037477" sldId="276"/>
            <ac:spMk id="2" creationId="{F6754D85-66D2-B045-8CAE-1E34EBB338D7}"/>
          </ac:spMkLst>
        </pc:spChg>
        <pc:spChg chg="mod">
          <ac:chgData name="Nick Catto" userId="3057a71b-3860-4e1e-b240-c138ddb53589" providerId="ADAL" clId="{B1CC6BF3-CBAB-4015-82EB-51FE8D63891F}" dt="2022-01-28T20:25:30.270" v="51" actId="255"/>
          <ac:spMkLst>
            <pc:docMk/>
            <pc:sldMk cId="2125037477" sldId="276"/>
            <ac:spMk id="3" creationId="{A90456F4-B45D-E441-8D0E-2A997EB3232B}"/>
          </ac:spMkLst>
        </pc:spChg>
      </pc:sldChg>
      <pc:sldChg chg="modSp mod modNotesTx">
        <pc:chgData name="Nick Catto" userId="3057a71b-3860-4e1e-b240-c138ddb53589" providerId="ADAL" clId="{B1CC6BF3-CBAB-4015-82EB-51FE8D63891F}" dt="2022-01-28T20:30:45.334" v="229" actId="20577"/>
        <pc:sldMkLst>
          <pc:docMk/>
          <pc:sldMk cId="1852368845" sldId="277"/>
        </pc:sldMkLst>
        <pc:spChg chg="mod">
          <ac:chgData name="Nick Catto" userId="3057a71b-3860-4e1e-b240-c138ddb53589" providerId="ADAL" clId="{B1CC6BF3-CBAB-4015-82EB-51FE8D63891F}" dt="2022-01-28T20:25:53.749" v="63" actId="20577"/>
          <ac:spMkLst>
            <pc:docMk/>
            <pc:sldMk cId="1852368845" sldId="277"/>
            <ac:spMk id="2" creationId="{F6754D85-66D2-B045-8CAE-1E34EBB338D7}"/>
          </ac:spMkLst>
        </pc:spChg>
        <pc:spChg chg="mod">
          <ac:chgData name="Nick Catto" userId="3057a71b-3860-4e1e-b240-c138ddb53589" providerId="ADAL" clId="{B1CC6BF3-CBAB-4015-82EB-51FE8D63891F}" dt="2022-01-28T20:26:07.566" v="64"/>
          <ac:spMkLst>
            <pc:docMk/>
            <pc:sldMk cId="1852368845" sldId="277"/>
            <ac:spMk id="3" creationId="{A90456F4-B45D-E441-8D0E-2A997EB3232B}"/>
          </ac:spMkLst>
        </pc:spChg>
      </pc:sldChg>
      <pc:sldChg chg="modSp mod modNotesTx">
        <pc:chgData name="Nick Catto" userId="3057a71b-3860-4e1e-b240-c138ddb53589" providerId="ADAL" clId="{B1CC6BF3-CBAB-4015-82EB-51FE8D63891F}" dt="2022-01-28T20:30:54.741" v="240" actId="20577"/>
        <pc:sldMkLst>
          <pc:docMk/>
          <pc:sldMk cId="1273704109" sldId="278"/>
        </pc:sldMkLst>
        <pc:spChg chg="mod">
          <ac:chgData name="Nick Catto" userId="3057a71b-3860-4e1e-b240-c138ddb53589" providerId="ADAL" clId="{B1CC6BF3-CBAB-4015-82EB-51FE8D63891F}" dt="2022-01-28T20:26:21.072" v="74" actId="20577"/>
          <ac:spMkLst>
            <pc:docMk/>
            <pc:sldMk cId="1273704109" sldId="278"/>
            <ac:spMk id="2" creationId="{F6754D85-66D2-B045-8CAE-1E34EBB338D7}"/>
          </ac:spMkLst>
        </pc:spChg>
        <pc:spChg chg="mod">
          <ac:chgData name="Nick Catto" userId="3057a71b-3860-4e1e-b240-c138ddb53589" providerId="ADAL" clId="{B1CC6BF3-CBAB-4015-82EB-51FE8D63891F}" dt="2022-01-28T20:26:44.032" v="79" actId="6549"/>
          <ac:spMkLst>
            <pc:docMk/>
            <pc:sldMk cId="1273704109" sldId="278"/>
            <ac:spMk id="3" creationId="{A90456F4-B45D-E441-8D0E-2A997EB3232B}"/>
          </ac:spMkLst>
        </pc:spChg>
      </pc:sldChg>
      <pc:sldChg chg="modSp mod modNotesTx">
        <pc:chgData name="Nick Catto" userId="3057a71b-3860-4e1e-b240-c138ddb53589" providerId="ADAL" clId="{B1CC6BF3-CBAB-4015-82EB-51FE8D63891F}" dt="2022-01-28T20:31:01.616" v="250" actId="20577"/>
        <pc:sldMkLst>
          <pc:docMk/>
          <pc:sldMk cId="4134790339" sldId="279"/>
        </pc:sldMkLst>
        <pc:spChg chg="mod">
          <ac:chgData name="Nick Catto" userId="3057a71b-3860-4e1e-b240-c138ddb53589" providerId="ADAL" clId="{B1CC6BF3-CBAB-4015-82EB-51FE8D63891F}" dt="2022-01-28T20:27:09.784" v="128" actId="20577"/>
          <ac:spMkLst>
            <pc:docMk/>
            <pc:sldMk cId="4134790339" sldId="279"/>
            <ac:spMk id="2" creationId="{F6754D85-66D2-B045-8CAE-1E34EBB338D7}"/>
          </ac:spMkLst>
        </pc:spChg>
        <pc:spChg chg="mod">
          <ac:chgData name="Nick Catto" userId="3057a71b-3860-4e1e-b240-c138ddb53589" providerId="ADAL" clId="{B1CC6BF3-CBAB-4015-82EB-51FE8D63891F}" dt="2022-01-28T20:27:28.482" v="133" actId="6549"/>
          <ac:spMkLst>
            <pc:docMk/>
            <pc:sldMk cId="4134790339" sldId="279"/>
            <ac:spMk id="3" creationId="{A90456F4-B45D-E441-8D0E-2A997EB3232B}"/>
          </ac:spMkLst>
        </pc:spChg>
      </pc:sldChg>
      <pc:sldChg chg="modSp mod modNotesTx">
        <pc:chgData name="Nick Catto" userId="3057a71b-3860-4e1e-b240-c138ddb53589" providerId="ADAL" clId="{B1CC6BF3-CBAB-4015-82EB-51FE8D63891F}" dt="2022-01-28T20:31:12.193" v="260" actId="20577"/>
        <pc:sldMkLst>
          <pc:docMk/>
          <pc:sldMk cId="2269447016" sldId="280"/>
        </pc:sldMkLst>
        <pc:spChg chg="mod">
          <ac:chgData name="Nick Catto" userId="3057a71b-3860-4e1e-b240-c138ddb53589" providerId="ADAL" clId="{B1CC6BF3-CBAB-4015-82EB-51FE8D63891F}" dt="2022-01-28T20:28:20.237" v="163" actId="313"/>
          <ac:spMkLst>
            <pc:docMk/>
            <pc:sldMk cId="2269447016" sldId="280"/>
            <ac:spMk id="2" creationId="{F6754D85-66D2-B045-8CAE-1E34EBB338D7}"/>
          </ac:spMkLst>
        </pc:spChg>
        <pc:spChg chg="mod">
          <ac:chgData name="Nick Catto" userId="3057a71b-3860-4e1e-b240-c138ddb53589" providerId="ADAL" clId="{B1CC6BF3-CBAB-4015-82EB-51FE8D63891F}" dt="2022-01-28T20:28:13.117" v="162" actId="6549"/>
          <ac:spMkLst>
            <pc:docMk/>
            <pc:sldMk cId="2269447016" sldId="280"/>
            <ac:spMk id="3" creationId="{A90456F4-B45D-E441-8D0E-2A997EB3232B}"/>
          </ac:spMkLst>
        </pc:spChg>
      </pc:sldChg>
      <pc:sldChg chg="del">
        <pc:chgData name="Nick Catto" userId="3057a71b-3860-4e1e-b240-c138ddb53589" providerId="ADAL" clId="{B1CC6BF3-CBAB-4015-82EB-51FE8D63891F}" dt="2022-01-28T20:29:22.830" v="203" actId="47"/>
        <pc:sldMkLst>
          <pc:docMk/>
          <pc:sldMk cId="1853359315" sldId="281"/>
        </pc:sldMkLst>
      </pc:sldChg>
      <pc:sldChg chg="del">
        <pc:chgData name="Nick Catto" userId="3057a71b-3860-4e1e-b240-c138ddb53589" providerId="ADAL" clId="{B1CC6BF3-CBAB-4015-82EB-51FE8D63891F}" dt="2022-01-28T20:29:22.830" v="203" actId="47"/>
        <pc:sldMkLst>
          <pc:docMk/>
          <pc:sldMk cId="4041779472" sldId="282"/>
        </pc:sldMkLst>
      </pc:sldChg>
      <pc:sldChg chg="modSp mod modNotesTx">
        <pc:chgData name="Nick Catto" userId="3057a71b-3860-4e1e-b240-c138ddb53589" providerId="ADAL" clId="{B1CC6BF3-CBAB-4015-82EB-51FE8D63891F}" dt="2022-01-28T20:31:21.123" v="270" actId="20577"/>
        <pc:sldMkLst>
          <pc:docMk/>
          <pc:sldMk cId="625929921" sldId="283"/>
        </pc:sldMkLst>
        <pc:spChg chg="mod">
          <ac:chgData name="Nick Catto" userId="3057a71b-3860-4e1e-b240-c138ddb53589" providerId="ADAL" clId="{B1CC6BF3-CBAB-4015-82EB-51FE8D63891F}" dt="2022-01-28T20:28:35.605" v="189" actId="20577"/>
          <ac:spMkLst>
            <pc:docMk/>
            <pc:sldMk cId="625929921" sldId="283"/>
            <ac:spMk id="2" creationId="{F6754D85-66D2-B045-8CAE-1E34EBB338D7}"/>
          </ac:spMkLst>
        </pc:spChg>
        <pc:spChg chg="mod">
          <ac:chgData name="Nick Catto" userId="3057a71b-3860-4e1e-b240-c138ddb53589" providerId="ADAL" clId="{B1CC6BF3-CBAB-4015-82EB-51FE8D63891F}" dt="2022-01-28T20:29:10.443" v="202" actId="20577"/>
          <ac:spMkLst>
            <pc:docMk/>
            <pc:sldMk cId="625929921" sldId="283"/>
            <ac:spMk id="3" creationId="{A90456F4-B45D-E441-8D0E-2A997EB3232B}"/>
          </ac:spMkLst>
        </pc:spChg>
      </pc:sldChg>
      <pc:sldChg chg="del">
        <pc:chgData name="Nick Catto" userId="3057a71b-3860-4e1e-b240-c138ddb53589" providerId="ADAL" clId="{B1CC6BF3-CBAB-4015-82EB-51FE8D63891F}" dt="2022-01-28T20:29:22.830" v="203" actId="47"/>
        <pc:sldMkLst>
          <pc:docMk/>
          <pc:sldMk cId="3283320371" sldId="284"/>
        </pc:sldMkLst>
      </pc:sldChg>
      <pc:sldChg chg="del">
        <pc:chgData name="Nick Catto" userId="3057a71b-3860-4e1e-b240-c138ddb53589" providerId="ADAL" clId="{B1CC6BF3-CBAB-4015-82EB-51FE8D63891F}" dt="2022-01-28T20:29:22.830" v="203" actId="47"/>
        <pc:sldMkLst>
          <pc:docMk/>
          <pc:sldMk cId="775884666" sldId="285"/>
        </pc:sldMkLst>
      </pc:sldChg>
      <pc:sldChg chg="del">
        <pc:chgData name="Nick Catto" userId="3057a71b-3860-4e1e-b240-c138ddb53589" providerId="ADAL" clId="{B1CC6BF3-CBAB-4015-82EB-51FE8D63891F}" dt="2022-01-28T20:29:22.830" v="203" actId="47"/>
        <pc:sldMkLst>
          <pc:docMk/>
          <pc:sldMk cId="1661179768" sldId="286"/>
        </pc:sldMkLst>
      </pc:sldChg>
      <pc:sldChg chg="del">
        <pc:chgData name="Nick Catto" userId="3057a71b-3860-4e1e-b240-c138ddb53589" providerId="ADAL" clId="{B1CC6BF3-CBAB-4015-82EB-51FE8D63891F}" dt="2022-01-28T20:29:22.830" v="203" actId="47"/>
        <pc:sldMkLst>
          <pc:docMk/>
          <pc:sldMk cId="4081390331" sldId="287"/>
        </pc:sldMkLst>
      </pc:sldChg>
      <pc:sldChg chg="del">
        <pc:chgData name="Nick Catto" userId="3057a71b-3860-4e1e-b240-c138ddb53589" providerId="ADAL" clId="{B1CC6BF3-CBAB-4015-82EB-51FE8D63891F}" dt="2022-01-28T20:29:22.830" v="203" actId="47"/>
        <pc:sldMkLst>
          <pc:docMk/>
          <pc:sldMk cId="1970825520" sldId="288"/>
        </pc:sldMkLst>
      </pc:sldChg>
      <pc:sldChg chg="addSp modSp mod">
        <pc:chgData name="Nick Catto" userId="3057a71b-3860-4e1e-b240-c138ddb53589" providerId="ADAL" clId="{B1CC6BF3-CBAB-4015-82EB-51FE8D63891F}" dt="2022-01-28T20:29:45.883" v="206" actId="1076"/>
        <pc:sldMkLst>
          <pc:docMk/>
          <pc:sldMk cId="2134373507" sldId="290"/>
        </pc:sldMkLst>
        <pc:spChg chg="add mod">
          <ac:chgData name="Nick Catto" userId="3057a71b-3860-4e1e-b240-c138ddb53589" providerId="ADAL" clId="{B1CC6BF3-CBAB-4015-82EB-51FE8D63891F}" dt="2022-01-28T20:29:45.883" v="206" actId="1076"/>
          <ac:spMkLst>
            <pc:docMk/>
            <pc:sldMk cId="2134373507" sldId="290"/>
            <ac:spMk id="3" creationId="{37858906-D285-417E-A45D-D8195EBBA3FD}"/>
          </ac:spMkLst>
        </pc:spChg>
      </pc:sldChg>
      <pc:sldChg chg="add modNotesTx">
        <pc:chgData name="Nick Catto" userId="3057a71b-3860-4e1e-b240-c138ddb53589" providerId="ADAL" clId="{B1CC6BF3-CBAB-4015-82EB-51FE8D63891F}" dt="2022-01-28T20:30:38.130" v="221" actId="20577"/>
        <pc:sldMkLst>
          <pc:docMk/>
          <pc:sldMk cId="2026959306" sldId="291"/>
        </pc:sldMkLst>
      </pc:sldChg>
    </pc:docChg>
  </pc:docChgLst>
  <pc:docChgLst>
    <pc:chgData name="Orlando Coyoy" userId="S::ocoyoy@moderncampus.com::d30bde8b-f0fd-4082-bad7-648b6783bd42" providerId="AD" clId="Web-{1E5F3F41-D76A-6EB2-3183-DECC6316364B}"/>
    <pc:docChg chg="addSld delSld modSld sldOrd modSection">
      <pc:chgData name="Orlando Coyoy" userId="S::ocoyoy@moderncampus.com::d30bde8b-f0fd-4082-bad7-648b6783bd42" providerId="AD" clId="Web-{1E5F3F41-D76A-6EB2-3183-DECC6316364B}" dt="2022-02-24T00:56:43.689" v="682" actId="20577"/>
      <pc:docMkLst>
        <pc:docMk/>
      </pc:docMkLst>
      <pc:sldChg chg="modSp ord">
        <pc:chgData name="Orlando Coyoy" userId="S::ocoyoy@moderncampus.com::d30bde8b-f0fd-4082-bad7-648b6783bd42" providerId="AD" clId="Web-{1E5F3F41-D76A-6EB2-3183-DECC6316364B}" dt="2022-02-24T00:56:05.171" v="678" actId="20577"/>
        <pc:sldMkLst>
          <pc:docMk/>
          <pc:sldMk cId="2244173795" sldId="257"/>
        </pc:sldMkLst>
        <pc:spChg chg="mod">
          <ac:chgData name="Orlando Coyoy" userId="S::ocoyoy@moderncampus.com::d30bde8b-f0fd-4082-bad7-648b6783bd42" providerId="AD" clId="Web-{1E5F3F41-D76A-6EB2-3183-DECC6316364B}" dt="2022-02-24T00:56:05.171" v="678" actId="20577"/>
          <ac:spMkLst>
            <pc:docMk/>
            <pc:sldMk cId="2244173795" sldId="257"/>
            <ac:spMk id="4" creationId="{22AC2FD6-8AD1-F74E-AD1C-F7CAE9857B40}"/>
          </ac:spMkLst>
        </pc:spChg>
      </pc:sldChg>
      <pc:sldChg chg="modSp">
        <pc:chgData name="Orlando Coyoy" userId="S::ocoyoy@moderncampus.com::d30bde8b-f0fd-4082-bad7-648b6783bd42" providerId="AD" clId="Web-{1E5F3F41-D76A-6EB2-3183-DECC6316364B}" dt="2022-02-24T00:56:43.689" v="682" actId="20577"/>
        <pc:sldMkLst>
          <pc:docMk/>
          <pc:sldMk cId="2460814756" sldId="273"/>
        </pc:sldMkLst>
        <pc:spChg chg="mod">
          <ac:chgData name="Orlando Coyoy" userId="S::ocoyoy@moderncampus.com::d30bde8b-f0fd-4082-bad7-648b6783bd42" providerId="AD" clId="Web-{1E5F3F41-D76A-6EB2-3183-DECC6316364B}" dt="2022-02-24T00:56:43.689" v="682" actId="20577"/>
          <ac:spMkLst>
            <pc:docMk/>
            <pc:sldMk cId="2460814756" sldId="273"/>
            <ac:spMk id="2" creationId="{AF88D649-47C3-9340-8DD9-1960EB86A3F0}"/>
          </ac:spMkLst>
        </pc:spChg>
      </pc:sldChg>
      <pc:sldChg chg="modSp">
        <pc:chgData name="Orlando Coyoy" userId="S::ocoyoy@moderncampus.com::d30bde8b-f0fd-4082-bad7-648b6783bd42" providerId="AD" clId="Web-{1E5F3F41-D76A-6EB2-3183-DECC6316364B}" dt="2022-02-23T23:56:16.729" v="30" actId="20577"/>
        <pc:sldMkLst>
          <pc:docMk/>
          <pc:sldMk cId="4183498070" sldId="275"/>
        </pc:sldMkLst>
        <pc:spChg chg="mod">
          <ac:chgData name="Orlando Coyoy" userId="S::ocoyoy@moderncampus.com::d30bde8b-f0fd-4082-bad7-648b6783bd42" providerId="AD" clId="Web-{1E5F3F41-D76A-6EB2-3183-DECC6316364B}" dt="2022-02-23T23:56:16.729" v="30" actId="20577"/>
          <ac:spMkLst>
            <pc:docMk/>
            <pc:sldMk cId="4183498070" sldId="275"/>
            <ac:spMk id="4" creationId="{238A52C6-DF14-6143-A314-1CA06F4457F7}"/>
          </ac:spMkLst>
        </pc:spChg>
      </pc:sldChg>
      <pc:sldChg chg="del">
        <pc:chgData name="Orlando Coyoy" userId="S::ocoyoy@moderncampus.com::d30bde8b-f0fd-4082-bad7-648b6783bd42" providerId="AD" clId="Web-{1E5F3F41-D76A-6EB2-3183-DECC6316364B}" dt="2022-02-23T23:56:07.354" v="26"/>
        <pc:sldMkLst>
          <pc:docMk/>
          <pc:sldMk cId="2125037477" sldId="276"/>
        </pc:sldMkLst>
      </pc:sldChg>
      <pc:sldChg chg="modSp">
        <pc:chgData name="Orlando Coyoy" userId="S::ocoyoy@moderncampus.com::d30bde8b-f0fd-4082-bad7-648b6783bd42" providerId="AD" clId="Web-{1E5F3F41-D76A-6EB2-3183-DECC6316364B}" dt="2022-02-24T00:45:04.783" v="656" actId="20577"/>
        <pc:sldMkLst>
          <pc:docMk/>
          <pc:sldMk cId="1852368845" sldId="277"/>
        </pc:sldMkLst>
        <pc:spChg chg="mod">
          <ac:chgData name="Orlando Coyoy" userId="S::ocoyoy@moderncampus.com::d30bde8b-f0fd-4082-bad7-648b6783bd42" providerId="AD" clId="Web-{1E5F3F41-D76A-6EB2-3183-DECC6316364B}" dt="2022-02-23T23:55:58.369" v="25" actId="20577"/>
          <ac:spMkLst>
            <pc:docMk/>
            <pc:sldMk cId="1852368845" sldId="277"/>
            <ac:spMk id="2" creationId="{F6754D85-66D2-B045-8CAE-1E34EBB338D7}"/>
          </ac:spMkLst>
        </pc:spChg>
        <pc:spChg chg="mod">
          <ac:chgData name="Orlando Coyoy" userId="S::ocoyoy@moderncampus.com::d30bde8b-f0fd-4082-bad7-648b6783bd42" providerId="AD" clId="Web-{1E5F3F41-D76A-6EB2-3183-DECC6316364B}" dt="2022-02-24T00:45:04.783" v="656" actId="20577"/>
          <ac:spMkLst>
            <pc:docMk/>
            <pc:sldMk cId="1852368845" sldId="277"/>
            <ac:spMk id="3" creationId="{A90456F4-B45D-E441-8D0E-2A997EB3232B}"/>
          </ac:spMkLst>
        </pc:spChg>
      </pc:sldChg>
      <pc:sldChg chg="modSp">
        <pc:chgData name="Orlando Coyoy" userId="S::ocoyoy@moderncampus.com::d30bde8b-f0fd-4082-bad7-648b6783bd42" providerId="AD" clId="Web-{1E5F3F41-D76A-6EB2-3183-DECC6316364B}" dt="2022-02-24T00:40:58.220" v="626" actId="20577"/>
        <pc:sldMkLst>
          <pc:docMk/>
          <pc:sldMk cId="1273704109" sldId="278"/>
        </pc:sldMkLst>
        <pc:spChg chg="mod">
          <ac:chgData name="Orlando Coyoy" userId="S::ocoyoy@moderncampus.com::d30bde8b-f0fd-4082-bad7-648b6783bd42" providerId="AD" clId="Web-{1E5F3F41-D76A-6EB2-3183-DECC6316364B}" dt="2022-02-24T00:16:14.668" v="244" actId="20577"/>
          <ac:spMkLst>
            <pc:docMk/>
            <pc:sldMk cId="1273704109" sldId="278"/>
            <ac:spMk id="2" creationId="{F6754D85-66D2-B045-8CAE-1E34EBB338D7}"/>
          </ac:spMkLst>
        </pc:spChg>
        <pc:spChg chg="mod">
          <ac:chgData name="Orlando Coyoy" userId="S::ocoyoy@moderncampus.com::d30bde8b-f0fd-4082-bad7-648b6783bd42" providerId="AD" clId="Web-{1E5F3F41-D76A-6EB2-3183-DECC6316364B}" dt="2022-02-24T00:40:58.220" v="626" actId="20577"/>
          <ac:spMkLst>
            <pc:docMk/>
            <pc:sldMk cId="1273704109" sldId="278"/>
            <ac:spMk id="3" creationId="{A90456F4-B45D-E441-8D0E-2A997EB3232B}"/>
          </ac:spMkLst>
        </pc:spChg>
      </pc:sldChg>
      <pc:sldChg chg="del">
        <pc:chgData name="Orlando Coyoy" userId="S::ocoyoy@moderncampus.com::d30bde8b-f0fd-4082-bad7-648b6783bd42" providerId="AD" clId="Web-{1E5F3F41-D76A-6EB2-3183-DECC6316364B}" dt="2022-02-24T00:05:05.936" v="95"/>
        <pc:sldMkLst>
          <pc:docMk/>
          <pc:sldMk cId="4134790339" sldId="279"/>
        </pc:sldMkLst>
      </pc:sldChg>
      <pc:sldChg chg="modSp">
        <pc:chgData name="Orlando Coyoy" userId="S::ocoyoy@moderncampus.com::d30bde8b-f0fd-4082-bad7-648b6783bd42" providerId="AD" clId="Web-{1E5F3F41-D76A-6EB2-3183-DECC6316364B}" dt="2022-02-24T00:44:09.311" v="653" actId="20577"/>
        <pc:sldMkLst>
          <pc:docMk/>
          <pc:sldMk cId="2269447016" sldId="280"/>
        </pc:sldMkLst>
        <pc:spChg chg="mod">
          <ac:chgData name="Orlando Coyoy" userId="S::ocoyoy@moderncampus.com::d30bde8b-f0fd-4082-bad7-648b6783bd42" providerId="AD" clId="Web-{1E5F3F41-D76A-6EB2-3183-DECC6316364B}" dt="2022-02-24T00:16:31.154" v="249" actId="20577"/>
          <ac:spMkLst>
            <pc:docMk/>
            <pc:sldMk cId="2269447016" sldId="280"/>
            <ac:spMk id="2" creationId="{F6754D85-66D2-B045-8CAE-1E34EBB338D7}"/>
          </ac:spMkLst>
        </pc:spChg>
        <pc:spChg chg="mod">
          <ac:chgData name="Orlando Coyoy" userId="S::ocoyoy@moderncampus.com::d30bde8b-f0fd-4082-bad7-648b6783bd42" providerId="AD" clId="Web-{1E5F3F41-D76A-6EB2-3183-DECC6316364B}" dt="2022-02-24T00:44:09.311" v="653" actId="20577"/>
          <ac:spMkLst>
            <pc:docMk/>
            <pc:sldMk cId="2269447016" sldId="280"/>
            <ac:spMk id="3" creationId="{A90456F4-B45D-E441-8D0E-2A997EB3232B}"/>
          </ac:spMkLst>
        </pc:spChg>
      </pc:sldChg>
      <pc:sldChg chg="del">
        <pc:chgData name="Orlando Coyoy" userId="S::ocoyoy@moderncampus.com::d30bde8b-f0fd-4082-bad7-648b6783bd42" providerId="AD" clId="Web-{1E5F3F41-D76A-6EB2-3183-DECC6316364B}" dt="2022-02-24T00:35:04.384" v="568"/>
        <pc:sldMkLst>
          <pc:docMk/>
          <pc:sldMk cId="625929921" sldId="283"/>
        </pc:sldMkLst>
      </pc:sldChg>
      <pc:sldChg chg="del">
        <pc:chgData name="Orlando Coyoy" userId="S::ocoyoy@moderncampus.com::d30bde8b-f0fd-4082-bad7-648b6783bd42" providerId="AD" clId="Web-{1E5F3F41-D76A-6EB2-3183-DECC6316364B}" dt="2022-02-24T00:46:15.835" v="657"/>
        <pc:sldMkLst>
          <pc:docMk/>
          <pc:sldMk cId="2134373507" sldId="290"/>
        </pc:sldMkLst>
      </pc:sldChg>
      <pc:sldChg chg="modSp">
        <pc:chgData name="Orlando Coyoy" userId="S::ocoyoy@moderncampus.com::d30bde8b-f0fd-4082-bad7-648b6783bd42" providerId="AD" clId="Web-{1E5F3F41-D76A-6EB2-3183-DECC6316364B}" dt="2022-02-23T23:55:43.055" v="17" actId="20577"/>
        <pc:sldMkLst>
          <pc:docMk/>
          <pc:sldMk cId="2026959306" sldId="291"/>
        </pc:sldMkLst>
        <pc:spChg chg="mod">
          <ac:chgData name="Orlando Coyoy" userId="S::ocoyoy@moderncampus.com::d30bde8b-f0fd-4082-bad7-648b6783bd42" providerId="AD" clId="Web-{1E5F3F41-D76A-6EB2-3183-DECC6316364B}" dt="2022-02-23T23:55:43.055" v="17" actId="20577"/>
          <ac:spMkLst>
            <pc:docMk/>
            <pc:sldMk cId="2026959306" sldId="291"/>
            <ac:spMk id="3" creationId="{A90456F4-B45D-E441-8D0E-2A997EB3232B}"/>
          </ac:spMkLst>
        </pc:spChg>
      </pc:sldChg>
      <pc:sldChg chg="modSp add ord replId">
        <pc:chgData name="Orlando Coyoy" userId="S::ocoyoy@moderncampus.com::d30bde8b-f0fd-4082-bad7-648b6783bd42" providerId="AD" clId="Web-{1E5F3F41-D76A-6EB2-3183-DECC6316364B}" dt="2022-02-24T00:34:22.115" v="565" actId="20577"/>
        <pc:sldMkLst>
          <pc:docMk/>
          <pc:sldMk cId="2450573713" sldId="292"/>
        </pc:sldMkLst>
        <pc:spChg chg="mod">
          <ac:chgData name="Orlando Coyoy" userId="S::ocoyoy@moderncampus.com::d30bde8b-f0fd-4082-bad7-648b6783bd42" providerId="AD" clId="Web-{1E5F3F41-D76A-6EB2-3183-DECC6316364B}" dt="2022-02-24T00:34:22.115" v="565" actId="20577"/>
          <ac:spMkLst>
            <pc:docMk/>
            <pc:sldMk cId="2450573713" sldId="292"/>
            <ac:spMk id="2" creationId="{AF88D649-47C3-9340-8DD9-1960EB86A3F0}"/>
          </ac:spMkLst>
        </pc:spChg>
      </pc:sldChg>
      <pc:sldChg chg="add ord replId">
        <pc:chgData name="Orlando Coyoy" userId="S::ocoyoy@moderncampus.com::d30bde8b-f0fd-4082-bad7-648b6783bd42" providerId="AD" clId="Web-{1E5F3F41-D76A-6EB2-3183-DECC6316364B}" dt="2022-02-24T00:34:30.038" v="567"/>
        <pc:sldMkLst>
          <pc:docMk/>
          <pc:sldMk cId="3605742849" sldId="293"/>
        </pc:sldMkLst>
      </pc:sldChg>
      <pc:sldChg chg="modSp add ord replId">
        <pc:chgData name="Orlando Coyoy" userId="S::ocoyoy@moderncampus.com::d30bde8b-f0fd-4082-bad7-648b6783bd42" providerId="AD" clId="Web-{1E5F3F41-D76A-6EB2-3183-DECC6316364B}" dt="2022-02-24T00:36:38.265" v="611" actId="20577"/>
        <pc:sldMkLst>
          <pc:docMk/>
          <pc:sldMk cId="2313267003" sldId="294"/>
        </pc:sldMkLst>
        <pc:spChg chg="mod">
          <ac:chgData name="Orlando Coyoy" userId="S::ocoyoy@moderncampus.com::d30bde8b-f0fd-4082-bad7-648b6783bd42" providerId="AD" clId="Web-{1E5F3F41-D76A-6EB2-3183-DECC6316364B}" dt="2022-02-24T00:35:38.839" v="576" actId="20577"/>
          <ac:spMkLst>
            <pc:docMk/>
            <pc:sldMk cId="2313267003" sldId="294"/>
            <ac:spMk id="2" creationId="{F6754D85-66D2-B045-8CAE-1E34EBB338D7}"/>
          </ac:spMkLst>
        </pc:spChg>
        <pc:spChg chg="mod">
          <ac:chgData name="Orlando Coyoy" userId="S::ocoyoy@moderncampus.com::d30bde8b-f0fd-4082-bad7-648b6783bd42" providerId="AD" clId="Web-{1E5F3F41-D76A-6EB2-3183-DECC6316364B}" dt="2022-02-24T00:36:38.265" v="611" actId="20577"/>
          <ac:spMkLst>
            <pc:docMk/>
            <pc:sldMk cId="2313267003" sldId="294"/>
            <ac:spMk id="3" creationId="{A90456F4-B45D-E441-8D0E-2A997EB3232B}"/>
          </ac:spMkLst>
        </pc:spChg>
      </pc:sldChg>
    </pc:docChg>
  </pc:docChgLst>
  <pc:docChgLst>
    <pc:chgData name="Orlando Coyoy" userId="S::ocoyoy@moderncampus.com::d30bde8b-f0fd-4082-bad7-648b6783bd42" providerId="AD" clId="Web-{A069E9DE-02A4-03D0-3F41-C35F0EBA3366}"/>
    <pc:docChg chg="modSld">
      <pc:chgData name="Orlando Coyoy" userId="S::ocoyoy@moderncampus.com::d30bde8b-f0fd-4082-bad7-648b6783bd42" providerId="AD" clId="Web-{A069E9DE-02A4-03D0-3F41-C35F0EBA3366}" dt="2022-01-28T20:50:26.579" v="1" actId="1076"/>
      <pc:docMkLst>
        <pc:docMk/>
      </pc:docMkLst>
      <pc:sldChg chg="modSp">
        <pc:chgData name="Orlando Coyoy" userId="S::ocoyoy@moderncampus.com::d30bde8b-f0fd-4082-bad7-648b6783bd42" providerId="AD" clId="Web-{A069E9DE-02A4-03D0-3F41-C35F0EBA3366}" dt="2022-01-28T20:50:26.579" v="1" actId="1076"/>
        <pc:sldMkLst>
          <pc:docMk/>
          <pc:sldMk cId="2774193088" sldId="258"/>
        </pc:sldMkLst>
        <pc:picChg chg="mod">
          <ac:chgData name="Orlando Coyoy" userId="S::ocoyoy@moderncampus.com::d30bde8b-f0fd-4082-bad7-648b6783bd42" providerId="AD" clId="Web-{A069E9DE-02A4-03D0-3F41-C35F0EBA3366}" dt="2022-01-28T20:50:26.579" v="1" actId="1076"/>
          <ac:picMkLst>
            <pc:docMk/>
            <pc:sldMk cId="2774193088" sldId="258"/>
            <ac:picMk id="3" creationId="{4BB35EEC-B307-DD4A-8FA5-C85556AF7F8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44696-0065-44A6-A4C0-B2CB1E16BB0C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21856-A8E6-4638-B5C1-7AADCA136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86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800" b="1" i="0">
                <a:solidFill>
                  <a:srgbClr val="32333C"/>
                </a:solidFill>
                <a:effectLst/>
                <a:latin typeface="Titillium Web" panose="00000500000000000000" pitchFamily="2" charset="0"/>
              </a:rPr>
              <a:t>Resources Needed for the Presentation:</a:t>
            </a:r>
            <a:r>
              <a:rPr lang="en-US" sz="1800" b="0" i="0">
                <a:solidFill>
                  <a:srgbClr val="32333C"/>
                </a:solidFill>
                <a:effectLst/>
                <a:latin typeface="Titillium Web" panose="00000500000000000000" pitchFamily="2" charset="0"/>
              </a:rPr>
              <a:t> </a:t>
            </a:r>
            <a:endParaRPr lang="en-US" b="0" i="0">
              <a:solidFill>
                <a:srgbClr val="000000"/>
              </a:solidFill>
              <a:effectLst/>
              <a:latin typeface="Titillium Web" panose="00000500000000000000" pitchFamily="2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32333C"/>
                </a:solidFill>
                <a:effectLst/>
                <a:latin typeface="Titillium Web" panose="00000500000000000000" pitchFamily="2" charset="0"/>
              </a:rPr>
              <a:t>Working Sandbox </a:t>
            </a:r>
            <a:endParaRPr lang="en-US" sz="1800" b="0" i="0">
              <a:solidFill>
                <a:srgbClr val="000000"/>
              </a:solidFill>
              <a:effectLst/>
              <a:latin typeface="Titillium Web" panose="00000500000000000000" pitchFamily="2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32333C"/>
                </a:solidFill>
                <a:effectLst/>
                <a:latin typeface="Titillium Web" panose="00000500000000000000" pitchFamily="2" charset="0"/>
              </a:rPr>
              <a:t>Chosen QuickStart Layout – Layout 1(Tentative) </a:t>
            </a:r>
            <a:endParaRPr lang="en-US" sz="1800" b="0" i="0">
              <a:solidFill>
                <a:srgbClr val="000000"/>
              </a:solidFill>
              <a:effectLst/>
              <a:latin typeface="Titillium Web" panose="00000500000000000000" pitchFamily="2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32333C"/>
                </a:solidFill>
                <a:effectLst/>
                <a:latin typeface="Titillium Web" panose="00000500000000000000" pitchFamily="2" charset="0"/>
              </a:rPr>
              <a:t>Delete things already in styles.txt  </a:t>
            </a:r>
            <a:endParaRPr lang="en-US" sz="1800" b="0" i="0">
              <a:solidFill>
                <a:srgbClr val="000000"/>
              </a:solidFill>
              <a:effectLst/>
              <a:latin typeface="Titillium Web" panose="00000500000000000000" pitchFamily="2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32333C"/>
                </a:solidFill>
                <a:effectLst/>
                <a:latin typeface="Titillium Web" panose="00000500000000000000" pitchFamily="2" charset="0"/>
              </a:rPr>
              <a:t>Have working examples on the side to just copy and paste </a:t>
            </a:r>
            <a:endParaRPr lang="en-US" sz="1800" b="0" i="0">
              <a:solidFill>
                <a:srgbClr val="000000"/>
              </a:solidFill>
              <a:effectLst/>
              <a:latin typeface="Titillium Web" panose="00000500000000000000" pitchFamily="2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32333C"/>
                </a:solidFill>
                <a:effectLst/>
                <a:latin typeface="Titillium Web" panose="00000500000000000000" pitchFamily="2" charset="0"/>
              </a:rPr>
              <a:t>Have component elements written to copy and paste  </a:t>
            </a:r>
            <a:endParaRPr lang="en-US" sz="1800" b="0" i="0">
              <a:solidFill>
                <a:srgbClr val="000000"/>
              </a:solidFill>
              <a:effectLst/>
              <a:latin typeface="Titillium Web" panose="00000500000000000000" pitchFamily="2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32333C"/>
                </a:solidFill>
                <a:effectLst/>
                <a:latin typeface="Titillium Web" panose="00000500000000000000" pitchFamily="2" charset="0"/>
              </a:rPr>
              <a:t>I have components for sites like Pikes Peak that turn complicated page sections into quite easy editable experiences. I would have to pull the CSS and other resources for that specific section and make it work with our sandbox, but that should not be an issue. </a:t>
            </a:r>
            <a:endParaRPr lang="en-US" sz="1800" b="0" i="0">
              <a:solidFill>
                <a:srgbClr val="000000"/>
              </a:solidFill>
              <a:effectLst/>
              <a:latin typeface="Titillium Web" panose="00000500000000000000" pitchFamily="2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32333C"/>
                </a:solidFill>
                <a:effectLst/>
                <a:latin typeface="Titillium Web" panose="00000500000000000000" pitchFamily="2" charset="0"/>
              </a:rPr>
              <a:t> </a:t>
            </a:r>
            <a:endParaRPr lang="en-US" sz="1800" b="0" i="0">
              <a:solidFill>
                <a:srgbClr val="000000"/>
              </a:solidFill>
              <a:effectLst/>
              <a:latin typeface="Titillium Web" panose="00000500000000000000" pitchFamily="2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21856-A8E6-4638-B5C1-7AADCA1360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28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1-2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21856-A8E6-4638-B5C1-7AADCA1360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73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 minute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21856-A8E6-4638-B5C1-7AADCA1360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91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5 minutes??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21856-A8E6-4638-B5C1-7AADCA1360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0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5 minutes?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21856-A8E6-4638-B5C1-7AADCA1360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60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5 minutes?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21856-A8E6-4638-B5C1-7AADCA1360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1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svg"/><Relationship Id="rId21" Type="http://schemas.openxmlformats.org/officeDocument/2006/relationships/image" Target="../media/image21.sv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9" Type="http://schemas.openxmlformats.org/officeDocument/2006/relationships/image" Target="../media/image29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svg"/><Relationship Id="rId40" Type="http://schemas.openxmlformats.org/officeDocument/2006/relationships/image" Target="../media/image40.png"/><Relationship Id="rId45" Type="http://schemas.openxmlformats.org/officeDocument/2006/relationships/image" Target="../media/image45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4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35" Type="http://schemas.openxmlformats.org/officeDocument/2006/relationships/image" Target="../media/image35.svg"/><Relationship Id="rId43" Type="http://schemas.openxmlformats.org/officeDocument/2006/relationships/image" Target="../media/image43.svg"/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svg"/><Relationship Id="rId38" Type="http://schemas.openxmlformats.org/officeDocument/2006/relationships/image" Target="../media/image38.png"/><Relationship Id="rId20" Type="http://schemas.openxmlformats.org/officeDocument/2006/relationships/image" Target="../media/image20.png"/><Relationship Id="rId41" Type="http://schemas.openxmlformats.org/officeDocument/2006/relationships/image" Target="../media/image41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CFE7A5-4771-6743-A9CC-396897CEEF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6000" y="4846320"/>
            <a:ext cx="3137910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Friday, December 10, 2021</a:t>
            </a:r>
          </a:p>
        </p:txBody>
      </p:sp>
    </p:spTree>
    <p:extLst>
      <p:ext uri="{BB962C8B-B14F-4D97-AF65-F5344CB8AC3E}">
        <p14:creationId xmlns:p14="http://schemas.microsoft.com/office/powerpoint/2010/main" val="20948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7425"/>
            <a:ext cx="6172200" cy="4873625"/>
          </a:xfrm>
          <a:solidFill>
            <a:schemeClr val="accent1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844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229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1">
                <a:solidFill>
                  <a:schemeClr val="accent2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3189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0" y="365125"/>
            <a:ext cx="7315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1825625"/>
            <a:ext cx="5943600" cy="4351338"/>
          </a:xfrm>
        </p:spPr>
        <p:txBody>
          <a:bodyPr lIns="182880"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21869-7430-2348-A4A7-BB4FA5D61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3337" y="1199900"/>
            <a:ext cx="5130993" cy="49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89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8000" cy="4351338"/>
          </a:xfrm>
        </p:spPr>
        <p:txBody>
          <a:bodyPr/>
          <a:lstStyle>
            <a:lvl3pPr>
              <a:defRPr b="1">
                <a:solidFill>
                  <a:schemeClr val="accent2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0E94DB-8938-584C-BDF4-4F17F1B33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4763" y="2204812"/>
            <a:ext cx="1283905" cy="1224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FF4B5B-441A-1E47-85B0-FA483B4694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29600" y="3766272"/>
            <a:ext cx="3657600" cy="2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05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0B4EA-D924-F243-B3E8-FCACC224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D2222-B428-234A-B629-145CFB8A2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2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421EACF-5D0A-7743-AD52-FD74DB65E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1348" y="1874043"/>
            <a:ext cx="1371600" cy="13716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88CAE9F-5DC8-4F44-A01D-63DEE1248D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0813" y="1874043"/>
            <a:ext cx="1371600" cy="1371600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21B54FC-1A18-A148-8462-DF90799BA9E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58640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2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37E610-4224-B047-9ED8-EB5428249FC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877492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2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9993999-25C7-4346-9362-FBDFB9F2A48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11080" y="1874043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65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igh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solidFill>
            <a:schemeClr val="tx2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5889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7425"/>
            <a:ext cx="6172200" cy="4873625"/>
          </a:xfrm>
          <a:solidFill>
            <a:schemeClr val="tx2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088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460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2963E-84DF-034D-99F8-3A5E20AFF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674E5-A01D-F84B-BBD4-3D8D2D65E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674B6-F8BA-CD43-993B-FD206A27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24EF8-BD6C-9C40-B922-4057E2F9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ED492-D255-BF48-BAA4-D96DAD19F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9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F0BAD92-8E91-5148-B8EF-8AA8DB5F9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C214027-578A-F640-879B-3D9D9F3BED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54970"/>
            <a:ext cx="457200" cy="4572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B762EF1-1345-7C4F-B455-504017201B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34800" y="-768"/>
            <a:ext cx="457200" cy="457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31BCE45-DE1A-624F-A439-056579BEB18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912170"/>
            <a:ext cx="457200" cy="4572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B084763-3B01-BC49-92CB-F49EBD606E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734800" y="5942231"/>
            <a:ext cx="457200" cy="457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207D5F4-A9E8-4140-A16E-155287A3DFA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734800" y="6399431"/>
            <a:ext cx="457200" cy="4572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67EE60E-F92E-0D43-9D3A-A40E9FF6872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63200" y="4240"/>
            <a:ext cx="457200" cy="457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5558EDC-C339-A545-A52C-660B3D86A09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734800" y="2276051"/>
            <a:ext cx="457200" cy="4572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DF27DA7-2AC2-2E42-98CD-6F706DB014E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820400" y="2652"/>
            <a:ext cx="457200" cy="457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2B746C8-888A-5044-AA70-564004054DA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734800" y="1367310"/>
            <a:ext cx="457200" cy="4572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5558CCE-F87A-4446-AF0C-933F48CA15BE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277600" y="6400800"/>
            <a:ext cx="457200" cy="4572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17B9395-D00C-F54F-B3C9-54C6170AFF4E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277600" y="1822973"/>
            <a:ext cx="457200" cy="4572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AF631B8-AE59-934F-9B6F-A1E55B25E4C0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734800" y="913370"/>
            <a:ext cx="457200" cy="4572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15982892-A52A-8F45-AA0D-874D1D4AE50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734800" y="457942"/>
            <a:ext cx="457200" cy="4572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00771804-6D33-1B4A-BF98-779E04E11D14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277600" y="910271"/>
            <a:ext cx="457200" cy="457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4F5FB09F-CA5B-E246-99C9-7EADDE8494D5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1277600" y="0"/>
            <a:ext cx="457200" cy="4572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4988435-29BF-AD4A-9A5C-4A583C106CB6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14400" y="-2230"/>
            <a:ext cx="457200" cy="4572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91351BE-3AB3-DC40-A502-8B8CE4C4F27A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1734800" y="1832322"/>
            <a:ext cx="457200" cy="4572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AF41CB98-34A4-EE4C-95FE-153590E842EC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1734800" y="5485031"/>
            <a:ext cx="457200" cy="457200"/>
          </a:xfrm>
          <a:prstGeom prst="rect">
            <a:avLst/>
          </a:prstGeom>
        </p:spPr>
      </p:pic>
      <p:sp>
        <p:nvSpPr>
          <p:cNvPr id="35" name="Title 34">
            <a:extLst>
              <a:ext uri="{FF2B5EF4-FFF2-40B4-BE49-F238E27FC236}">
                <a16:creationId xmlns:a16="http://schemas.microsoft.com/office/drawing/2014/main" id="{6629BE10-5DF1-C246-A411-EAC593C4D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76051"/>
            <a:ext cx="10515600" cy="23017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B30B384E-BC40-E848-B1D1-F85054F2E0D5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57200" y="0"/>
            <a:ext cx="457200" cy="4572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97A45B83-622C-1C42-9590-24230B18CC79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892007" y="6356350"/>
            <a:ext cx="1337593" cy="4572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5C9E6602-3F7B-AD40-8CAF-47E90E4D7FA7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838200" y="6356350"/>
            <a:ext cx="982133" cy="457200"/>
          </a:xfrm>
          <a:prstGeom prst="rect">
            <a:avLst/>
          </a:prstGeom>
        </p:spPr>
      </p:pic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07415D4-DDF7-0A49-8CC9-279ACE16E5DF}"/>
              </a:ext>
            </a:extLst>
          </p:cNvPr>
          <p:cNvSpPr txBox="1">
            <a:spLocks/>
          </p:cNvSpPr>
          <p:nvPr userDrawn="1"/>
        </p:nvSpPr>
        <p:spPr>
          <a:xfrm>
            <a:off x="1" y="3200400"/>
            <a:ext cx="838199" cy="457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1C67BB-FEDE-124D-AC3B-CB9000CF2601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4320B1A7-6AF2-7342-A6F8-C9804D2796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577827"/>
            <a:ext cx="10515600" cy="803297"/>
          </a:xfrm>
          <a:prstGeom prst="rect">
            <a:avLst/>
          </a:prstGeom>
        </p:spPr>
        <p:txBody>
          <a:bodyPr tIns="365760">
            <a:spAutoFit/>
          </a:bodyPr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ABF5B90E-F473-6C4C-8377-DE700176F24B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371600" y="461440"/>
            <a:ext cx="2468880" cy="246888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Your Headshot</a:t>
            </a:r>
          </a:p>
        </p:txBody>
      </p:sp>
    </p:spTree>
    <p:extLst>
      <p:ext uri="{BB962C8B-B14F-4D97-AF65-F5344CB8AC3E}">
        <p14:creationId xmlns:p14="http://schemas.microsoft.com/office/powerpoint/2010/main" val="1612818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5E7FD-1BAB-134E-8010-EADB94147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277C9-57C9-BC4F-B2B9-A9CE502B5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CFD23-F350-0240-9E8F-073C2DD8C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3C4FA-5676-3340-9006-9F1D8CEC2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BE85E-08BF-504A-A3D9-650844BE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94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8E64C-045D-E546-877B-BD1326EEC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30FDF-1175-1B4A-9687-9E11160D5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6173C-F5A0-7547-A4F5-5DE9074CB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B8A38-A01A-AE4D-9761-A1C18E2E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19F96-7736-CF40-A3A8-08E941744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1DFB2-FCAC-494E-95A3-F001E49C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85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C4AA1-0FA6-CB4A-8729-A5CA5D94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55855-DD51-8D40-9827-21771FCBB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94ADE-A25C-534D-9683-14F70E55D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7CD4D-3E77-B749-B310-8CF9BDBC8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AA323B-43FD-614A-AE80-D6E624A17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F9A4E5-1A3A-2F47-97B0-234005DC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0856B4-BBB2-3946-BBA3-DE227A97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E85861-790D-8F42-8C4A-F85A1C390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55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7DF00-8094-B545-A264-CD501D70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BA69EC-3460-6D4B-86FC-10753636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AAE0B3-DAE9-5B4B-9A68-0A2007708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D02BC-8E1A-3F49-B4F6-83756B542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63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BF5BA6-A728-EF4A-9969-432BBD33E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216DA-53A9-7041-8861-9A26F4989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B28E6-F191-6844-9386-264BE8B73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18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0BE7A-58B2-2246-8797-3B094F21B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662FB-E82E-AD40-8099-D4CE7A5DC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AC85D-4C75-054B-80AD-29AB659C2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0D8D7-5D44-7942-AE98-39C6BF9E7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89494-14C2-AF49-9C37-45F1ED6E2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E7C81-3A28-1449-B590-A7821C1C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33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FA37-700C-BF4F-A483-EC2762C10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6C2BA4-5AFD-B74E-A08B-09A83AC1F5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E826F2-09B2-B048-9313-A358B76FE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74F47-EA7F-5344-89FA-EE720819E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31345-A3E9-564A-859E-CF1EE3B3D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DAC11-4DFC-3548-B7AA-42D80B956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42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E1DE-2574-BB4C-87D0-D7337A992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4D764-7C46-C844-A1DE-ED069C60A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DC7EA-D94A-BD4B-A8C7-F1A4DE5A4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09C2B-94FB-3D42-AE4B-63E18B3FF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82B11-E973-C14F-AD08-7D7AD6724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2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80E9CE-B637-AC40-A262-809550AE66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5555D5-FC9C-5048-B967-85C28A99F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F7EF7-E0D5-9944-BA61-2C0F6E64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401B-F90E-8F4B-93D5-76A066A69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9301C-824D-7F4B-8D82-67CEB6D9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3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all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549E4D-A973-634E-AE2A-06BF97D0706A}"/>
              </a:ext>
            </a:extLst>
          </p:cNvPr>
          <p:cNvSpPr/>
          <p:nvPr userDrawn="1"/>
        </p:nvSpPr>
        <p:spPr>
          <a:xfrm>
            <a:off x="0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25F1D0-FB5F-AE4C-A50C-6F95771E13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200" y="365760"/>
            <a:ext cx="9448800" cy="6126480"/>
          </a:xfrm>
        </p:spPr>
        <p:txBody>
          <a:bodyPr lIns="457200" rIns="457200" anchor="ctr" anchorCtr="0">
            <a:normAutofit/>
          </a:bodyPr>
          <a:lstStyle>
            <a:lvl1pPr>
              <a:defRPr sz="8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Big callout or stat that continues on multiple lines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ABD895A-D1F3-6B41-AD9C-C39D5CAB8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97280" y="16002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32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14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559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0" y="365125"/>
            <a:ext cx="7315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1825625"/>
            <a:ext cx="5943600" cy="4351338"/>
          </a:xfrm>
        </p:spPr>
        <p:txBody>
          <a:bodyPr lIns="182880"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21869-7430-2348-A4A7-BB4FA5D61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3337" y="1199900"/>
            <a:ext cx="5130993" cy="49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1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8000" cy="4351338"/>
          </a:xfrm>
        </p:spPr>
        <p:txBody>
          <a:bodyPr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D66B8D-3693-7448-A900-2C5D04666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9600" y="3766272"/>
            <a:ext cx="3657600" cy="2410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0E94DB-8938-584C-BDF4-4F17F1B336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63" y="2204812"/>
            <a:ext cx="1283905" cy="12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0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0B4EA-D924-F243-B3E8-FCACC224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D2222-B428-234A-B629-145CFB8A2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1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421EACF-5D0A-7743-AD52-FD74DB65E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1348" y="1874043"/>
            <a:ext cx="1371600" cy="13716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88CAE9F-5DC8-4F44-A01D-63DEE1248D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0813" y="1874043"/>
            <a:ext cx="1371600" cy="1371600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21B54FC-1A18-A148-8462-DF90799BA9E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58640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1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37E610-4224-B047-9ED8-EB5428249FC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877492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1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9993999-25C7-4346-9362-FBDFB9F2A48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11080" y="1874043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9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igh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solidFill>
            <a:schemeClr val="accent1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14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svg"/><Relationship Id="rId26" Type="http://schemas.openxmlformats.org/officeDocument/2006/relationships/image" Target="../media/image21.svg"/><Relationship Id="rId39" Type="http://schemas.openxmlformats.org/officeDocument/2006/relationships/image" Target="../media/image34.png"/><Relationship Id="rId21" Type="http://schemas.openxmlformats.org/officeDocument/2006/relationships/image" Target="../media/image16.png"/><Relationship Id="rId34" Type="http://schemas.openxmlformats.org/officeDocument/2006/relationships/image" Target="../media/image29.svg"/><Relationship Id="rId42" Type="http://schemas.openxmlformats.org/officeDocument/2006/relationships/image" Target="../media/image37.svg"/><Relationship Id="rId47" Type="http://schemas.openxmlformats.org/officeDocument/2006/relationships/image" Target="../media/image42.png"/><Relationship Id="rId50" Type="http://schemas.openxmlformats.org/officeDocument/2006/relationships/image" Target="../media/image45.svg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.svg"/><Relationship Id="rId29" Type="http://schemas.openxmlformats.org/officeDocument/2006/relationships/image" Target="../media/image24.png"/><Relationship Id="rId11" Type="http://schemas.openxmlformats.org/officeDocument/2006/relationships/image" Target="../media/image4.png"/><Relationship Id="rId24" Type="http://schemas.openxmlformats.org/officeDocument/2006/relationships/image" Target="../media/image19.svg"/><Relationship Id="rId32" Type="http://schemas.openxmlformats.org/officeDocument/2006/relationships/image" Target="../media/image27.svg"/><Relationship Id="rId37" Type="http://schemas.openxmlformats.org/officeDocument/2006/relationships/image" Target="../media/image32.png"/><Relationship Id="rId40" Type="http://schemas.openxmlformats.org/officeDocument/2006/relationships/image" Target="../media/image35.svg"/><Relationship Id="rId45" Type="http://schemas.openxmlformats.org/officeDocument/2006/relationships/image" Target="../media/image40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8.png"/><Relationship Id="rId23" Type="http://schemas.openxmlformats.org/officeDocument/2006/relationships/image" Target="../media/image18.png"/><Relationship Id="rId28" Type="http://schemas.openxmlformats.org/officeDocument/2006/relationships/image" Target="../media/image23.svg"/><Relationship Id="rId36" Type="http://schemas.openxmlformats.org/officeDocument/2006/relationships/image" Target="../media/image31.svg"/><Relationship Id="rId49" Type="http://schemas.openxmlformats.org/officeDocument/2006/relationships/image" Target="../media/image44.png"/><Relationship Id="rId10" Type="http://schemas.openxmlformats.org/officeDocument/2006/relationships/image" Target="../media/image3.svg"/><Relationship Id="rId19" Type="http://schemas.openxmlformats.org/officeDocument/2006/relationships/image" Target="../media/image14.png"/><Relationship Id="rId31" Type="http://schemas.openxmlformats.org/officeDocument/2006/relationships/image" Target="../media/image26.png"/><Relationship Id="rId44" Type="http://schemas.openxmlformats.org/officeDocument/2006/relationships/image" Target="../media/image39.sv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.png"/><Relationship Id="rId14" Type="http://schemas.openxmlformats.org/officeDocument/2006/relationships/image" Target="../media/image7.svg"/><Relationship Id="rId22" Type="http://schemas.openxmlformats.org/officeDocument/2006/relationships/image" Target="../media/image17.svg"/><Relationship Id="rId27" Type="http://schemas.openxmlformats.org/officeDocument/2006/relationships/image" Target="../media/image22.png"/><Relationship Id="rId30" Type="http://schemas.openxmlformats.org/officeDocument/2006/relationships/image" Target="../media/image25.svg"/><Relationship Id="rId35" Type="http://schemas.openxmlformats.org/officeDocument/2006/relationships/image" Target="../media/image30.png"/><Relationship Id="rId43" Type="http://schemas.openxmlformats.org/officeDocument/2006/relationships/image" Target="../media/image38.png"/><Relationship Id="rId48" Type="http://schemas.openxmlformats.org/officeDocument/2006/relationships/image" Target="../media/image43.svg"/><Relationship Id="rId8" Type="http://schemas.openxmlformats.org/officeDocument/2006/relationships/theme" Target="../theme/theme2.xml"/><Relationship Id="rId51" Type="http://schemas.openxmlformats.org/officeDocument/2006/relationships/image" Target="../media/image46.emf"/><Relationship Id="rId3" Type="http://schemas.openxmlformats.org/officeDocument/2006/relationships/slideLayout" Target="../slideLayouts/slideLayout7.xml"/><Relationship Id="rId12" Type="http://schemas.openxmlformats.org/officeDocument/2006/relationships/image" Target="../media/image5.svg"/><Relationship Id="rId17" Type="http://schemas.openxmlformats.org/officeDocument/2006/relationships/image" Target="../media/image10.png"/><Relationship Id="rId25" Type="http://schemas.openxmlformats.org/officeDocument/2006/relationships/image" Target="../media/image20.png"/><Relationship Id="rId33" Type="http://schemas.openxmlformats.org/officeDocument/2006/relationships/image" Target="../media/image28.png"/><Relationship Id="rId38" Type="http://schemas.openxmlformats.org/officeDocument/2006/relationships/image" Target="../media/image33.svg"/><Relationship Id="rId46" Type="http://schemas.openxmlformats.org/officeDocument/2006/relationships/image" Target="../media/image41.svg"/><Relationship Id="rId20" Type="http://schemas.openxmlformats.org/officeDocument/2006/relationships/image" Target="../media/image15.svg"/><Relationship Id="rId41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svg"/><Relationship Id="rId26" Type="http://schemas.openxmlformats.org/officeDocument/2006/relationships/image" Target="../media/image19.svg"/><Relationship Id="rId39" Type="http://schemas.openxmlformats.org/officeDocument/2006/relationships/image" Target="../media/image32.png"/><Relationship Id="rId21" Type="http://schemas.openxmlformats.org/officeDocument/2006/relationships/image" Target="../media/image14.png"/><Relationship Id="rId34" Type="http://schemas.openxmlformats.org/officeDocument/2006/relationships/image" Target="../media/image27.svg"/><Relationship Id="rId42" Type="http://schemas.openxmlformats.org/officeDocument/2006/relationships/image" Target="../media/image35.svg"/><Relationship Id="rId47" Type="http://schemas.openxmlformats.org/officeDocument/2006/relationships/image" Target="../media/image40.png"/><Relationship Id="rId50" Type="http://schemas.openxmlformats.org/officeDocument/2006/relationships/image" Target="../media/image43.svg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9.svg"/><Relationship Id="rId29" Type="http://schemas.openxmlformats.org/officeDocument/2006/relationships/image" Target="../media/image22.png"/><Relationship Id="rId11" Type="http://schemas.openxmlformats.org/officeDocument/2006/relationships/image" Target="../media/image4.png"/><Relationship Id="rId24" Type="http://schemas.openxmlformats.org/officeDocument/2006/relationships/image" Target="../media/image17.svg"/><Relationship Id="rId32" Type="http://schemas.openxmlformats.org/officeDocument/2006/relationships/image" Target="../media/image25.svg"/><Relationship Id="rId37" Type="http://schemas.openxmlformats.org/officeDocument/2006/relationships/image" Target="../media/image30.png"/><Relationship Id="rId40" Type="http://schemas.openxmlformats.org/officeDocument/2006/relationships/image" Target="../media/image33.svg"/><Relationship Id="rId45" Type="http://schemas.openxmlformats.org/officeDocument/2006/relationships/image" Target="../media/image38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image" Target="../media/image21.svg"/><Relationship Id="rId36" Type="http://schemas.openxmlformats.org/officeDocument/2006/relationships/image" Target="../media/image29.svg"/><Relationship Id="rId49" Type="http://schemas.openxmlformats.org/officeDocument/2006/relationships/image" Target="../media/image42.png"/><Relationship Id="rId10" Type="http://schemas.openxmlformats.org/officeDocument/2006/relationships/image" Target="../media/image3.svg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4" Type="http://schemas.openxmlformats.org/officeDocument/2006/relationships/image" Target="../media/image37.svg"/><Relationship Id="rId52" Type="http://schemas.openxmlformats.org/officeDocument/2006/relationships/image" Target="../media/image45.sv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Relationship Id="rId14" Type="http://schemas.openxmlformats.org/officeDocument/2006/relationships/image" Target="../media/image7.svg"/><Relationship Id="rId22" Type="http://schemas.openxmlformats.org/officeDocument/2006/relationships/image" Target="../media/image15.svg"/><Relationship Id="rId27" Type="http://schemas.openxmlformats.org/officeDocument/2006/relationships/image" Target="../media/image20.png"/><Relationship Id="rId30" Type="http://schemas.openxmlformats.org/officeDocument/2006/relationships/image" Target="../media/image23.svg"/><Relationship Id="rId35" Type="http://schemas.openxmlformats.org/officeDocument/2006/relationships/image" Target="../media/image28.png"/><Relationship Id="rId43" Type="http://schemas.openxmlformats.org/officeDocument/2006/relationships/image" Target="../media/image36.png"/><Relationship Id="rId48" Type="http://schemas.openxmlformats.org/officeDocument/2006/relationships/image" Target="../media/image41.svg"/><Relationship Id="rId8" Type="http://schemas.openxmlformats.org/officeDocument/2006/relationships/theme" Target="../theme/theme3.xml"/><Relationship Id="rId51" Type="http://schemas.openxmlformats.org/officeDocument/2006/relationships/image" Target="../media/image44.png"/><Relationship Id="rId3" Type="http://schemas.openxmlformats.org/officeDocument/2006/relationships/slideLayout" Target="../slideLayouts/slideLayout14.xml"/><Relationship Id="rId12" Type="http://schemas.openxmlformats.org/officeDocument/2006/relationships/image" Target="../media/image5.sv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38" Type="http://schemas.openxmlformats.org/officeDocument/2006/relationships/image" Target="../media/image31.svg"/><Relationship Id="rId46" Type="http://schemas.openxmlformats.org/officeDocument/2006/relationships/image" Target="../media/image39.svg"/><Relationship Id="rId20" Type="http://schemas.openxmlformats.org/officeDocument/2006/relationships/image" Target="../media/image13.svg"/><Relationship Id="rId41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606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54" r:id="rId3"/>
    <p:sldLayoutId id="214748366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FA0CD-A690-5744-8E1D-67D3B437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D3561-ED99-B845-A841-39DD8F90F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B09C30-5C0E-FE46-AB69-8862F43DC5B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A74D5B2-D88F-E243-A030-8DCC10BE4B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54970"/>
            <a:ext cx="457200" cy="457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5EAB650-06AC-D74E-833A-D6F81851327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734800" y="-768"/>
            <a:ext cx="457200" cy="457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721B394-3647-2740-BFF2-150B329E0C9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912170"/>
            <a:ext cx="457200" cy="457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9FDF56E-03D0-B24C-9FAC-95B572614DF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734800" y="5942231"/>
            <a:ext cx="457200" cy="4572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F22AF72-1B7D-364B-89F5-08754D2955F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363200" y="4240"/>
            <a:ext cx="457200" cy="457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85C59AB-5E61-5A48-B561-AA594D5481B8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734800" y="2276051"/>
            <a:ext cx="457200" cy="4572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B867B4E-32A9-FA4D-833E-CFB783E104F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820400" y="2652"/>
            <a:ext cx="457200" cy="4572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D6A44D9-6520-1144-807D-9E2876F8B543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734800" y="1367310"/>
            <a:ext cx="457200" cy="4572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EC45CE5D-E789-D44C-A5F6-97944C921342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277600" y="6400800"/>
            <a:ext cx="457200" cy="4572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EC3D55D9-8E96-9547-86B8-117566763A7B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277600" y="1822973"/>
            <a:ext cx="457200" cy="4572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149A965-CAD6-9840-80DC-ECF8434124E4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734800" y="913370"/>
            <a:ext cx="457200" cy="4572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CA186B02-3FBE-6543-83DF-D382569733B9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734800" y="457942"/>
            <a:ext cx="457200" cy="4572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DB7D7543-5582-D145-9CAD-06088636FCDD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277600" y="910271"/>
            <a:ext cx="457200" cy="4572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B5F0EB2-0708-2A45-A4D0-72EA41704475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277600" y="0"/>
            <a:ext cx="457200" cy="4572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BA041EF4-C939-314C-968C-B058073AF031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14400" y="-2230"/>
            <a:ext cx="457200" cy="4572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3B80C8A6-3BA5-6444-90D3-FF786AA2CA86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1734800" y="1832322"/>
            <a:ext cx="457200" cy="4572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8BB27B3A-296C-0D48-942B-D57A16C2D8C0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1734800" y="5485031"/>
            <a:ext cx="457200" cy="4572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A836C554-69CE-054F-BB90-1864A1F40E3B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457200" y="0"/>
            <a:ext cx="457200" cy="4572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54CA3FAB-5368-3048-AF22-B90307B5C87A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6892007" y="6356350"/>
            <a:ext cx="1337593" cy="4572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D234E1B1-4AA8-3144-8394-EA7951F5153F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838200" y="6356350"/>
            <a:ext cx="982133" cy="457200"/>
          </a:xfrm>
          <a:prstGeom prst="rect">
            <a:avLst/>
          </a:prstGeom>
        </p:spPr>
      </p:pic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BD91863D-9CFC-C24D-ADF1-91B1FB9CAD00}"/>
              </a:ext>
            </a:extLst>
          </p:cNvPr>
          <p:cNvSpPr txBox="1">
            <a:spLocks/>
          </p:cNvSpPr>
          <p:nvPr userDrawn="1"/>
        </p:nvSpPr>
        <p:spPr>
          <a:xfrm>
            <a:off x="1" y="3200400"/>
            <a:ext cx="838199" cy="457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1C67BB-FEDE-124D-AC3B-CB9000CF2601}" type="slidenum">
              <a:rPr lang="en-US" smtClean="0"/>
              <a:pPr algn="ctr"/>
              <a:t>‹#›</a:t>
            </a:fld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722FDC60-59F9-CE41-A8B6-6B2718CB5A62}"/>
              </a:ext>
            </a:extLst>
          </p:cNvPr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11734800" y="64008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7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6" r:id="rId2"/>
    <p:sldLayoutId id="2147483667" r:id="rId3"/>
    <p:sldLayoutId id="2147483653" r:id="rId4"/>
    <p:sldLayoutId id="2147483656" r:id="rId5"/>
    <p:sldLayoutId id="2147483657" r:id="rId6"/>
    <p:sldLayoutId id="214748366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FA0CD-A690-5744-8E1D-67D3B437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D3561-ED99-B845-A841-39DD8F90F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B09C30-5C0E-FE46-AB69-8862F43DC5B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A74D5B2-D88F-E243-A030-8DCC10BE4B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54970"/>
            <a:ext cx="457200" cy="457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5EAB650-06AC-D74E-833A-D6F81851327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734800" y="-768"/>
            <a:ext cx="457200" cy="457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721B394-3647-2740-BFF2-150B329E0C9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912170"/>
            <a:ext cx="457200" cy="457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9FDF56E-03D0-B24C-9FAC-95B572614DF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734800" y="5942231"/>
            <a:ext cx="457200" cy="4572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712596C-F595-7F47-AA08-BE20BB575F9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734800" y="6399431"/>
            <a:ext cx="457200" cy="4572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F22AF72-1B7D-364B-89F5-08754D2955F4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363200" y="4240"/>
            <a:ext cx="457200" cy="457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85C59AB-5E61-5A48-B561-AA594D5481B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734800" y="2276051"/>
            <a:ext cx="457200" cy="4572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B867B4E-32A9-FA4D-833E-CFB783E104F4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820400" y="2652"/>
            <a:ext cx="457200" cy="4572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D6A44D9-6520-1144-807D-9E2876F8B543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734800" y="1367310"/>
            <a:ext cx="457200" cy="4572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EC45CE5D-E789-D44C-A5F6-97944C921342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277600" y="6400800"/>
            <a:ext cx="457200" cy="4572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EC3D55D9-8E96-9547-86B8-117566763A7B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277600" y="1822973"/>
            <a:ext cx="457200" cy="4572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149A965-CAD6-9840-80DC-ECF8434124E4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734800" y="913370"/>
            <a:ext cx="457200" cy="4572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CA186B02-3FBE-6543-83DF-D382569733B9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734800" y="457942"/>
            <a:ext cx="457200" cy="4572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DB7D7543-5582-D145-9CAD-06088636FCDD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277600" y="910271"/>
            <a:ext cx="457200" cy="4572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B5F0EB2-0708-2A45-A4D0-72EA41704475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1277600" y="0"/>
            <a:ext cx="457200" cy="4572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BA041EF4-C939-314C-968C-B058073AF031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914400" y="-2230"/>
            <a:ext cx="457200" cy="4572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3B80C8A6-3BA5-6444-90D3-FF786AA2CA86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1734800" y="1832322"/>
            <a:ext cx="457200" cy="4572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8BB27B3A-296C-0D48-942B-D57A16C2D8C0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1734800" y="5485031"/>
            <a:ext cx="457200" cy="4572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A836C554-69CE-054F-BB90-1864A1F40E3B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457200" y="0"/>
            <a:ext cx="457200" cy="4572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54CA3FAB-5368-3048-AF22-B90307B5C87A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6892007" y="6356350"/>
            <a:ext cx="1337593" cy="4572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D234E1B1-4AA8-3144-8394-EA7951F5153F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838200" y="6356350"/>
            <a:ext cx="982133" cy="457200"/>
          </a:xfrm>
          <a:prstGeom prst="rect">
            <a:avLst/>
          </a:prstGeom>
        </p:spPr>
      </p:pic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BD91863D-9CFC-C24D-ADF1-91B1FB9CAD00}"/>
              </a:ext>
            </a:extLst>
          </p:cNvPr>
          <p:cNvSpPr txBox="1">
            <a:spLocks/>
          </p:cNvSpPr>
          <p:nvPr userDrawn="1"/>
        </p:nvSpPr>
        <p:spPr>
          <a:xfrm>
            <a:off x="1" y="3200400"/>
            <a:ext cx="838199" cy="457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1C67BB-FEDE-124D-AC3B-CB9000CF2601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9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838D03-5A35-6E48-889E-2CE79F77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AF9FE-0B60-354E-8204-630F78EAD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24432-6D23-E341-A577-D1F747D23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F6F67-0239-E54A-AC4A-E7D78B25DC0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CBA89-C98F-5045-8B78-B0C2E14DE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EF15F-369C-2A48-8A47-F502E7EC8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4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oderncampus.com/learn-omni-cms/tutorials/web-developer/custom-style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support.moderncampus.com/learn-omni-cms/components/create-edit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sv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9" Type="http://schemas.openxmlformats.org/officeDocument/2006/relationships/image" Target="../media/image21.svg"/><Relationship Id="rId21" Type="http://schemas.openxmlformats.org/officeDocument/2006/relationships/image" Target="../media/image23.svg"/><Relationship Id="rId34" Type="http://schemas.openxmlformats.org/officeDocument/2006/relationships/image" Target="../media/image16.png"/><Relationship Id="rId7" Type="http://schemas.openxmlformats.org/officeDocument/2006/relationships/image" Target="../media/image11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5" Type="http://schemas.openxmlformats.org/officeDocument/2006/relationships/image" Target="../media/image37.svg"/><Relationship Id="rId33" Type="http://schemas.openxmlformats.org/officeDocument/2006/relationships/image" Target="../media/image15.svg"/><Relationship Id="rId38" Type="http://schemas.openxmlformats.org/officeDocument/2006/relationships/image" Target="../media/image20.png"/><Relationship Id="rId2" Type="http://schemas.openxmlformats.org/officeDocument/2006/relationships/image" Target="../media/image4.png"/><Relationship Id="rId16" Type="http://schemas.openxmlformats.org/officeDocument/2006/relationships/image" Target="../media/image28.png"/><Relationship Id="rId20" Type="http://schemas.openxmlformats.org/officeDocument/2006/relationships/image" Target="../media/image22.png"/><Relationship Id="rId29" Type="http://schemas.openxmlformats.org/officeDocument/2006/relationships/image" Target="../media/image41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3.svg"/><Relationship Id="rId24" Type="http://schemas.openxmlformats.org/officeDocument/2006/relationships/image" Target="../media/image36.png"/><Relationship Id="rId32" Type="http://schemas.openxmlformats.org/officeDocument/2006/relationships/image" Target="../media/image14.png"/><Relationship Id="rId37" Type="http://schemas.openxmlformats.org/officeDocument/2006/relationships/image" Target="../media/image19.svg"/><Relationship Id="rId40" Type="http://schemas.openxmlformats.org/officeDocument/2006/relationships/image" Target="../media/image46.emf"/><Relationship Id="rId5" Type="http://schemas.openxmlformats.org/officeDocument/2006/relationships/image" Target="../media/image7.svg"/><Relationship Id="rId15" Type="http://schemas.openxmlformats.org/officeDocument/2006/relationships/image" Target="../media/image27.svg"/><Relationship Id="rId23" Type="http://schemas.openxmlformats.org/officeDocument/2006/relationships/image" Target="../media/image35.svg"/><Relationship Id="rId28" Type="http://schemas.openxmlformats.org/officeDocument/2006/relationships/image" Target="../media/image40.png"/><Relationship Id="rId36" Type="http://schemas.openxmlformats.org/officeDocument/2006/relationships/image" Target="../media/image18.png"/><Relationship Id="rId10" Type="http://schemas.openxmlformats.org/officeDocument/2006/relationships/image" Target="../media/image2.png"/><Relationship Id="rId19" Type="http://schemas.openxmlformats.org/officeDocument/2006/relationships/image" Target="../media/image31.svg"/><Relationship Id="rId31" Type="http://schemas.openxmlformats.org/officeDocument/2006/relationships/image" Target="../media/image33.svg"/><Relationship Id="rId4" Type="http://schemas.openxmlformats.org/officeDocument/2006/relationships/image" Target="../media/image6.png"/><Relationship Id="rId9" Type="http://schemas.openxmlformats.org/officeDocument/2006/relationships/image" Target="../media/image9.sv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svg"/><Relationship Id="rId30" Type="http://schemas.openxmlformats.org/officeDocument/2006/relationships/image" Target="../media/image32.png"/><Relationship Id="rId35" Type="http://schemas.openxmlformats.org/officeDocument/2006/relationships/image" Target="../media/image17.svg"/><Relationship Id="rId8" Type="http://schemas.openxmlformats.org/officeDocument/2006/relationships/image" Target="../media/image8.png"/><Relationship Id="rId3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C2FD6-8AD1-F74E-AD1C-F7CAE9857B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0" y="4846320"/>
            <a:ext cx="1956626" cy="369332"/>
          </a:xfr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/>
              <a:t>March 14, 2022</a:t>
            </a:r>
          </a:p>
        </p:txBody>
      </p:sp>
    </p:spTree>
    <p:extLst>
      <p:ext uri="{BB962C8B-B14F-4D97-AF65-F5344CB8AC3E}">
        <p14:creationId xmlns:p14="http://schemas.microsoft.com/office/powerpoint/2010/main" val="224417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4D85-66D2-B045-8CAE-1E34EBB3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56F4-B45D-E441-8D0E-2A997EB32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458" y="1555238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Working with Styles.txt</a:t>
            </a:r>
          </a:p>
          <a:p>
            <a:pPr lvl="1"/>
            <a:r>
              <a:rPr lang="en-US" dirty="0">
                <a:ea typeface="+mn-lt"/>
                <a:cs typeface="+mn-lt"/>
                <a:hlinkClick r:id="rId3"/>
              </a:rPr>
              <a:t>https://support.moderncampus.com/learn-omni-cms/tutorials/web-developer/custom-styles.html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r>
              <a:rPr lang="en-US" dirty="0">
                <a:solidFill>
                  <a:srgbClr val="FFFFFF"/>
                </a:solidFill>
              </a:rPr>
              <a:t>Working with Components</a:t>
            </a:r>
          </a:p>
          <a:p>
            <a:pPr lvl="1"/>
            <a:r>
              <a:rPr lang="en-US" dirty="0">
                <a:ea typeface="+mn-lt"/>
                <a:cs typeface="+mn-lt"/>
                <a:hlinkClick r:id="rId4"/>
              </a:rPr>
              <a:t>https://support.moderncampus.com/learn-omni-cms/components/create-edit.html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67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D649-47C3-9340-8DD9-1960EB86A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18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661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9F3A-AE50-BB41-8FDD-BE733173F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10B3B-11F8-134A-9161-517A4E152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64FE0-909D-2440-8551-F5598D7B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A812B-C71D-8B4B-86F6-555E958E4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CEB36-F4A7-AF4B-B049-4E6A87447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37A88-4FCE-6C4B-AC49-CE6AB42EC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90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9065-1AFE-504A-B4DA-DCD45B251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1F655-6C05-7A4D-98B2-8BE0283FA7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1C3870-41C1-8E43-AEB0-E68D212C7BF6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EA8BAC-C31B-6749-B511-ABB9734086F9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93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669E-FA10-0A4C-B061-C02045A7B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55AD1-65B9-4846-A579-58A945247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798464-F861-704C-A80D-E85E49083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42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8D05F-3EA7-D84C-A94C-52A5E149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C5B38-6C78-A94D-807F-3710411D6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AA151-A752-6E4C-B9D0-ADD6FED5C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08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713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8A52C6-DF14-6143-A314-1CA06F44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6051"/>
            <a:ext cx="10515600" cy="2301776"/>
          </a:xfrm>
        </p:spPr>
        <p:txBody>
          <a:bodyPr lIns="91440" tIns="45720" rIns="91440" bIns="45720" anchor="b"/>
          <a:lstStyle/>
          <a:p>
            <a:r>
              <a:rPr lang="en-US" sz="4800" dirty="0"/>
              <a:t>Customizing Omni CMS for Your Website Design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7ABF52-7F43-6A43-8C6B-B61DF5D76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577827"/>
            <a:ext cx="10515600" cy="803297"/>
          </a:xfrm>
        </p:spPr>
        <p:txBody>
          <a:bodyPr/>
          <a:lstStyle/>
          <a:p>
            <a:r>
              <a:rPr lang="en-US"/>
              <a:t>Omni CMS </a:t>
            </a:r>
          </a:p>
        </p:txBody>
      </p:sp>
      <p:pic>
        <p:nvPicPr>
          <p:cNvPr id="3" name="Picture Placeholder 2" descr="Earth as a particle with gold and blue">
            <a:extLst>
              <a:ext uri="{FF2B5EF4-FFF2-40B4-BE49-F238E27FC236}">
                <a16:creationId xmlns:a16="http://schemas.microsoft.com/office/drawing/2014/main" id="{E51BD20C-D17D-4725-8E3E-3DA33032BD0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6667" r="16667"/>
          <a:stretch/>
        </p:blipFill>
        <p:spPr>
          <a:xfrm>
            <a:off x="1371600" y="461440"/>
            <a:ext cx="2468880" cy="2468880"/>
          </a:xfrm>
        </p:spPr>
      </p:pic>
    </p:spTree>
    <p:extLst>
      <p:ext uri="{BB962C8B-B14F-4D97-AF65-F5344CB8AC3E}">
        <p14:creationId xmlns:p14="http://schemas.microsoft.com/office/powerpoint/2010/main" val="4183498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4D85-66D2-B045-8CAE-1E34EBB3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56F4-B45D-E441-8D0E-2A997EB32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32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3BB24-0805-354A-842E-F9199E755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3EC87-2A29-4147-A34C-2AB53AFB2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97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6A6E-C8D6-1E4D-98E5-CEE62F0A0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EE673-45F1-A848-8A7C-126E0290A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75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A6BAE-AF9A-FB41-B5FC-25992ED48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CFE80-F7EF-AD47-A584-2327E4DDF8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79BAE-7DA1-024F-80EF-BD1051986E7F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F8E537-D8BD-C641-96B8-9BB0B5F4BDB7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98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A2D9E-ADB0-2043-AFB2-D9839FE25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EB383-41E6-7241-9F93-18DDDAD5A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93E7E-9288-D54B-AA5A-C0EAA3613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83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558FF-E0C2-F046-9496-1880264B4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ED480-4FF2-894F-A97C-B83DF3CBA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87FDFD-9A41-AE46-9833-CAAA6D624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84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503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9E244E22-DE5A-DB49-88C3-3A15A5F44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8578" y="2074482"/>
            <a:ext cx="952500" cy="9525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E7203A3-206D-784D-9D8B-CDDB11FF66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04290" y="2074482"/>
            <a:ext cx="952500" cy="9525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C93BBF-C36B-A849-BFEE-72BD68EB36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90002" y="2074482"/>
            <a:ext cx="952500" cy="9525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69B8C0A-8B32-6641-9668-A727BDD15F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75713" y="2074482"/>
            <a:ext cx="952500" cy="9525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BB35EEC-B307-DD4A-8FA5-C85556AF7F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32866" y="2074482"/>
            <a:ext cx="952500" cy="9525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38B80C84-9142-9F4A-8AC0-BDB616EBDC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18578" y="4234204"/>
            <a:ext cx="952500" cy="9525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80A26E76-6D58-304F-9DAA-46C4E9830E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04290" y="4234204"/>
            <a:ext cx="952500" cy="9525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3ECEB37B-9CB1-C54D-B803-8A2CBB371E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90002" y="4234204"/>
            <a:ext cx="952500" cy="9525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85D2D6E6-6981-5F46-ADC0-CD843C794B6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075713" y="4234204"/>
            <a:ext cx="952500" cy="9525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708AC77E-B937-D242-984A-91A738C2FC8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332866" y="4234204"/>
            <a:ext cx="952500" cy="9525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84ABC916-036F-A047-BF8B-7A1E68F9CC5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518578" y="5314066"/>
            <a:ext cx="952500" cy="9525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75A0490C-AEC2-0B46-ABE3-076E4CA8053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704290" y="5314066"/>
            <a:ext cx="952500" cy="9525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A576CCAB-3271-A642-B8AC-376CD732341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890002" y="5314066"/>
            <a:ext cx="952500" cy="95250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21CF24D8-A362-6948-8DF8-9194D2EFC06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075713" y="5314066"/>
            <a:ext cx="952500" cy="9525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EAD397F0-BAD3-D841-81E2-78DE052DC46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332866" y="5314066"/>
            <a:ext cx="952500" cy="9525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AA7109A-B8A8-A146-A2F2-BDC0C23D146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518578" y="3154343"/>
            <a:ext cx="952500" cy="9525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D883516-F776-D540-9EB5-93CD3C17668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704290" y="3154343"/>
            <a:ext cx="952500" cy="9525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C18CB470-085D-A940-BCEC-DE3E53AE4E5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6890002" y="3154343"/>
            <a:ext cx="952500" cy="9525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FA89E4FD-76A5-7C4E-8296-EAF441C9AEF2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8075713" y="3154343"/>
            <a:ext cx="952500" cy="9525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9B4A76C-4196-CF4C-9BC2-655456912D5D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333628" y="3155105"/>
            <a:ext cx="950976" cy="950976"/>
          </a:xfrm>
          <a:prstGeom prst="rect">
            <a:avLst/>
          </a:prstGeom>
        </p:spPr>
      </p:pic>
      <p:sp>
        <p:nvSpPr>
          <p:cNvPr id="47" name="Title 1">
            <a:extLst>
              <a:ext uri="{FF2B5EF4-FFF2-40B4-BE49-F238E27FC236}">
                <a16:creationId xmlns:a16="http://schemas.microsoft.com/office/drawing/2014/main" id="{33357CFD-C945-874B-934B-D6D5BAAD3F5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</a:rPr>
              <a:t>Icons for use</a:t>
            </a:r>
          </a:p>
          <a:p>
            <a:r>
              <a:rPr lang="en-US" sz="2000">
                <a:solidFill>
                  <a:schemeClr val="accent4">
                    <a:lumMod val="50000"/>
                    <a:lumOff val="50000"/>
                  </a:schemeClr>
                </a:solidFill>
              </a:rPr>
              <a:t>Copy and paste these into your presentation as needed</a:t>
            </a:r>
          </a:p>
        </p:txBody>
      </p:sp>
    </p:spTree>
    <p:extLst>
      <p:ext uri="{BB962C8B-B14F-4D97-AF65-F5344CB8AC3E}">
        <p14:creationId xmlns:p14="http://schemas.microsoft.com/office/powerpoint/2010/main" val="2774193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4D85-66D2-B045-8CAE-1E34EBB3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56F4-B45D-E441-8D0E-2A997EB32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Nick Catto</a:t>
            </a:r>
          </a:p>
          <a:p>
            <a:pPr lvl="1"/>
            <a:r>
              <a:rPr lang="en-US" dirty="0"/>
              <a:t>Design Studio – Director of Design</a:t>
            </a:r>
          </a:p>
          <a:p>
            <a:pPr lvl="1"/>
            <a:endParaRPr lang="en-US"/>
          </a:p>
          <a:p>
            <a:r>
              <a:rPr lang="en-US" dirty="0"/>
              <a:t>Orlando Coyoy</a:t>
            </a:r>
          </a:p>
          <a:p>
            <a:pPr lvl="1"/>
            <a:r>
              <a:rPr lang="en-US" dirty="0"/>
              <a:t>Professional Services – Web Developer</a:t>
            </a:r>
          </a:p>
        </p:txBody>
      </p:sp>
    </p:spTree>
    <p:extLst>
      <p:ext uri="{BB962C8B-B14F-4D97-AF65-F5344CB8AC3E}">
        <p14:creationId xmlns:p14="http://schemas.microsoft.com/office/powerpoint/2010/main" val="2026959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4D85-66D2-B045-8CAE-1E34EBB3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56F4-B45D-E441-8D0E-2A997EB32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Editing experience for elements like links, buttons, images using styles.txt </a:t>
            </a:r>
            <a:endParaRPr lang="en-US"/>
          </a:p>
          <a:p>
            <a:endParaRPr lang="en-US"/>
          </a:p>
          <a:p>
            <a:r>
              <a:rPr lang="en-US" dirty="0"/>
              <a:t>Editing experience for more complicated sections using components </a:t>
            </a:r>
          </a:p>
        </p:txBody>
      </p:sp>
    </p:spTree>
    <p:extLst>
      <p:ext uri="{BB962C8B-B14F-4D97-AF65-F5344CB8AC3E}">
        <p14:creationId xmlns:p14="http://schemas.microsoft.com/office/powerpoint/2010/main" val="1852368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4D85-66D2-B045-8CAE-1E34EBB3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Experience Using Styles.txt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56F4-B45D-E441-8D0E-2A997EB32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Where do we find this file?</a:t>
            </a:r>
          </a:p>
          <a:p>
            <a:pPr lvl="1"/>
            <a:r>
              <a:rPr lang="en-US" dirty="0"/>
              <a:t>This file typically lives in </a:t>
            </a:r>
            <a:r>
              <a:rPr lang="en-US" i="1" dirty="0">
                <a:solidFill>
                  <a:schemeClr val="accent6">
                    <a:lumMod val="85000"/>
                  </a:schemeClr>
                </a:solidFill>
              </a:rPr>
              <a:t>_resources/</a:t>
            </a:r>
            <a:r>
              <a:rPr lang="en-US" i="1" dirty="0" err="1">
                <a:solidFill>
                  <a:schemeClr val="accent6">
                    <a:lumMod val="85000"/>
                  </a:schemeClr>
                </a:solidFill>
              </a:rPr>
              <a:t>ou</a:t>
            </a:r>
            <a:r>
              <a:rPr lang="en-US" i="1" dirty="0">
                <a:solidFill>
                  <a:schemeClr val="accent6">
                    <a:lumMod val="85000"/>
                  </a:schemeClr>
                </a:solidFill>
              </a:rPr>
              <a:t>/editor/styles.txt</a:t>
            </a:r>
          </a:p>
          <a:p>
            <a:pPr lvl="1"/>
            <a:r>
              <a:rPr lang="en-US" dirty="0"/>
              <a:t>Each page references this file using a node similar to this:</a:t>
            </a:r>
          </a:p>
          <a:p>
            <a:pPr lvl="2"/>
            <a:r>
              <a:rPr lang="en-US" b="0" dirty="0">
                <a:solidFill>
                  <a:srgbClr val="AAF0D1"/>
                </a:solidFill>
                <a:latin typeface="Consolas"/>
              </a:rPr>
              <a:t>&lt;</a:t>
            </a:r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Consolas"/>
              </a:rPr>
              <a:t>ouc:editor</a:t>
            </a:r>
            <a:r>
              <a:rPr lang="en-US" b="0" dirty="0">
                <a:latin typeface="Consolas"/>
              </a:rPr>
              <a:t> </a:t>
            </a:r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Consolas"/>
              </a:rPr>
              <a:t>csspath</a:t>
            </a:r>
            <a:r>
              <a:rPr lang="en-US" b="0" dirty="0">
                <a:latin typeface="Consolas"/>
              </a:rPr>
              <a:t>="</a:t>
            </a:r>
            <a:r>
              <a:rPr lang="en-US" b="0" dirty="0">
                <a:solidFill>
                  <a:schemeClr val="accent6">
                    <a:lumMod val="85000"/>
                  </a:schemeClr>
                </a:solidFill>
                <a:latin typeface="Consolas"/>
              </a:rPr>
              <a:t>/_resources/</a:t>
            </a:r>
            <a:r>
              <a:rPr lang="en-US" b="0" dirty="0" err="1">
                <a:solidFill>
                  <a:schemeClr val="accent6">
                    <a:lumMod val="85000"/>
                  </a:schemeClr>
                </a:solidFill>
                <a:latin typeface="Consolas"/>
              </a:rPr>
              <a:t>ou</a:t>
            </a:r>
            <a:r>
              <a:rPr lang="en-US" b="0" dirty="0">
                <a:solidFill>
                  <a:schemeClr val="accent6">
                    <a:lumMod val="85000"/>
                  </a:schemeClr>
                </a:solidFill>
                <a:latin typeface="Consolas"/>
              </a:rPr>
              <a:t>/editor/wysiwyg.css</a:t>
            </a:r>
            <a:r>
              <a:rPr lang="en-US" b="0" dirty="0">
                <a:latin typeface="Consolas"/>
              </a:rPr>
              <a:t>" </a:t>
            </a:r>
            <a:r>
              <a:rPr lang="en-US" b="0" dirty="0" err="1">
                <a:solidFill>
                  <a:schemeClr val="tx2">
                    <a:lumMod val="50000"/>
                  </a:schemeClr>
                </a:solidFill>
                <a:latin typeface="Consolas"/>
              </a:rPr>
              <a:t>cssmenu</a:t>
            </a:r>
            <a:r>
              <a:rPr lang="en-US" b="0" dirty="0">
                <a:latin typeface="Consolas"/>
              </a:rPr>
              <a:t>="</a:t>
            </a:r>
            <a:r>
              <a:rPr lang="en-US" b="0" dirty="0">
                <a:solidFill>
                  <a:schemeClr val="accent6">
                    <a:lumMod val="85000"/>
                  </a:schemeClr>
                </a:solidFill>
                <a:latin typeface="Consolas"/>
              </a:rPr>
              <a:t>/_resources/</a:t>
            </a:r>
            <a:r>
              <a:rPr lang="en-US" b="0" dirty="0" err="1">
                <a:solidFill>
                  <a:schemeClr val="accent6">
                    <a:lumMod val="85000"/>
                  </a:schemeClr>
                </a:solidFill>
                <a:latin typeface="Consolas"/>
              </a:rPr>
              <a:t>ou</a:t>
            </a:r>
            <a:r>
              <a:rPr lang="en-US" b="0" dirty="0">
                <a:solidFill>
                  <a:schemeClr val="accent6">
                    <a:lumMod val="85000"/>
                  </a:schemeClr>
                </a:solidFill>
                <a:latin typeface="Consolas"/>
              </a:rPr>
              <a:t>/editor/styles.txt</a:t>
            </a:r>
            <a:r>
              <a:rPr lang="en-US" b="0" dirty="0">
                <a:latin typeface="Consolas"/>
              </a:rPr>
              <a:t>"/&gt;</a:t>
            </a:r>
            <a:endParaRPr lang="en-US" b="0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What does this file affect? </a:t>
            </a:r>
          </a:p>
          <a:p>
            <a:pPr lvl="1"/>
            <a:r>
              <a:rPr lang="en-US" dirty="0"/>
              <a:t>The "Styles" dropdown menu found in the WYSIWYG.</a:t>
            </a:r>
          </a:p>
          <a:p>
            <a:pPr lvl="1"/>
            <a:r>
              <a:rPr lang="en-US" dirty="0">
                <a:ea typeface="+mn-lt"/>
                <a:cs typeface="+mn-lt"/>
              </a:rPr>
              <a:t>The "Class" dropdown available when inserting links, images, and media on pages.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04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D649-47C3-9340-8DD9-1960EB86A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200" tIns="45720" rIns="457200" bIns="45720" anchor="ctr" anchorCtr="0">
            <a:normAutofit/>
          </a:bodyPr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450573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4D85-66D2-B045-8CAE-1E34EBB3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Experience Using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56F4-B45D-E441-8D0E-2A997EB32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458" y="1555238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What are components?</a:t>
            </a:r>
          </a:p>
          <a:p>
            <a:pPr lvl="1"/>
            <a:r>
              <a:rPr lang="en-US" dirty="0"/>
              <a:t>When we build components, we are building a form that asks for content from the page editor.</a:t>
            </a:r>
            <a:endParaRPr lang="en-US"/>
          </a:p>
          <a:p>
            <a:r>
              <a:rPr lang="en-US" dirty="0"/>
              <a:t>When should I use components?</a:t>
            </a:r>
          </a:p>
          <a:p>
            <a:pPr lvl="1"/>
            <a:r>
              <a:rPr lang="en-US" dirty="0"/>
              <a:t>Components can be used instead of snippets/table transformations.</a:t>
            </a:r>
            <a:endParaRPr lang="en-US" dirty="0">
              <a:solidFill>
                <a:srgbClr val="FFFFFF"/>
              </a:solidFill>
            </a:endParaRPr>
          </a:p>
          <a:p>
            <a:pPr lvl="2"/>
            <a:r>
              <a:rPr lang="en-US" b="0" dirty="0">
                <a:solidFill>
                  <a:srgbClr val="FFFFFF"/>
                </a:solidFill>
              </a:rPr>
              <a:t>Snippets require XSL to transform tables into content vs. Components can be built without using XSL</a:t>
            </a:r>
          </a:p>
          <a:p>
            <a:pPr lvl="1"/>
            <a:r>
              <a:rPr lang="en-US" b="0" dirty="0">
                <a:solidFill>
                  <a:srgbClr val="FFFFFF"/>
                </a:solidFill>
              </a:rPr>
              <a:t>Components can provide more standardization.</a:t>
            </a:r>
          </a:p>
          <a:p>
            <a:pPr lvl="2"/>
            <a:r>
              <a:rPr lang="en-US" b="0" dirty="0">
                <a:solidFill>
                  <a:srgbClr val="FFFFFF"/>
                </a:solidFill>
              </a:rPr>
              <a:t>Through the form, components give the developer more control over the content the user can change. </a:t>
            </a:r>
            <a:endParaRPr lang="en-US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447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D649-47C3-9340-8DD9-1960EB86A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200" tIns="45720" rIns="457200" bIns="45720" anchor="ctr" anchorCtr="0">
            <a:normAutofit/>
          </a:bodyPr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605742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D649-47C3-9340-8DD9-1960EB86A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200" tIns="45720" rIns="457200" bIns="45720" anchor="ctr" anchorCtr="0">
            <a:normAutofit/>
          </a:bodyPr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6081475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Evolve Palette">
      <a:dk1>
        <a:srgbClr val="231F20"/>
      </a:dk1>
      <a:lt1>
        <a:srgbClr val="FFFFFF"/>
      </a:lt1>
      <a:dk2>
        <a:srgbClr val="0A534D"/>
      </a:dk2>
      <a:lt2>
        <a:srgbClr val="FFF7ED"/>
      </a:lt2>
      <a:accent1>
        <a:srgbClr val="13A699"/>
      </a:accent1>
      <a:accent2>
        <a:srgbClr val="AAF0D1"/>
      </a:accent2>
      <a:accent3>
        <a:srgbClr val="FFAE00"/>
      </a:accent3>
      <a:accent4>
        <a:srgbClr val="231F20"/>
      </a:accent4>
      <a:accent5>
        <a:srgbClr val="0A534D"/>
      </a:accent5>
      <a:accent6>
        <a:srgbClr val="FFFFFF"/>
      </a:accent6>
      <a:hlink>
        <a:srgbClr val="13A699"/>
      </a:hlink>
      <a:folHlink>
        <a:srgbClr val="13A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972EC78-1EF1-764D-8460-0F0B4192F743}" vid="{D502E05D-7D6E-9246-A55E-92E6557A1003}"/>
    </a:ext>
  </a:extLst>
</a:theme>
</file>

<file path=ppt/theme/theme2.xml><?xml version="1.0" encoding="utf-8"?>
<a:theme xmlns:a="http://schemas.openxmlformats.org/drawingml/2006/main" name="Light Content">
  <a:themeElements>
    <a:clrScheme name="Evolve Palette">
      <a:dk1>
        <a:srgbClr val="231F20"/>
      </a:dk1>
      <a:lt1>
        <a:srgbClr val="FFFFFF"/>
      </a:lt1>
      <a:dk2>
        <a:srgbClr val="0A534D"/>
      </a:dk2>
      <a:lt2>
        <a:srgbClr val="FFF7ED"/>
      </a:lt2>
      <a:accent1>
        <a:srgbClr val="13A699"/>
      </a:accent1>
      <a:accent2>
        <a:srgbClr val="AAF0D1"/>
      </a:accent2>
      <a:accent3>
        <a:srgbClr val="FFAE00"/>
      </a:accent3>
      <a:accent4>
        <a:srgbClr val="231F20"/>
      </a:accent4>
      <a:accent5>
        <a:srgbClr val="0A534D"/>
      </a:accent5>
      <a:accent6>
        <a:srgbClr val="FFFFFF"/>
      </a:accent6>
      <a:hlink>
        <a:srgbClr val="13A699"/>
      </a:hlink>
      <a:folHlink>
        <a:srgbClr val="13A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972EC78-1EF1-764D-8460-0F0B4192F743}" vid="{DA2C259A-CF8E-B841-9A54-F22381E46C66}"/>
    </a:ext>
  </a:extLst>
</a:theme>
</file>

<file path=ppt/theme/theme3.xml><?xml version="1.0" encoding="utf-8"?>
<a:theme xmlns:a="http://schemas.openxmlformats.org/drawingml/2006/main" name="Dark Content">
  <a:themeElements>
    <a:clrScheme name="Evolve Palette">
      <a:dk1>
        <a:srgbClr val="231F20"/>
      </a:dk1>
      <a:lt1>
        <a:srgbClr val="FFFFFF"/>
      </a:lt1>
      <a:dk2>
        <a:srgbClr val="0A534D"/>
      </a:dk2>
      <a:lt2>
        <a:srgbClr val="FFF7ED"/>
      </a:lt2>
      <a:accent1>
        <a:srgbClr val="13A699"/>
      </a:accent1>
      <a:accent2>
        <a:srgbClr val="AAF0D1"/>
      </a:accent2>
      <a:accent3>
        <a:srgbClr val="FFAE00"/>
      </a:accent3>
      <a:accent4>
        <a:srgbClr val="231F20"/>
      </a:accent4>
      <a:accent5>
        <a:srgbClr val="0A534D"/>
      </a:accent5>
      <a:accent6>
        <a:srgbClr val="FFFFFF"/>
      </a:accent6>
      <a:hlink>
        <a:srgbClr val="13A699"/>
      </a:hlink>
      <a:folHlink>
        <a:srgbClr val="13A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972EC78-1EF1-764D-8460-0F0B4192F743}" vid="{F4E39A9B-8502-A040-8FEA-BF1B32F44201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972EC78-1EF1-764D-8460-0F0B4192F743}" vid="{D67A8588-D716-134D-A06D-B85C9881AAA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F67DB11261214B87142A3E5CC70040" ma:contentTypeVersion="12" ma:contentTypeDescription="Create a new document." ma:contentTypeScope="" ma:versionID="445986f4216d5e7c8ae640f64c7d907a">
  <xsd:schema xmlns:xsd="http://www.w3.org/2001/XMLSchema" xmlns:xs="http://www.w3.org/2001/XMLSchema" xmlns:p="http://schemas.microsoft.com/office/2006/metadata/properties" xmlns:ns2="0b44f51a-50c5-4624-9f4d-30c6c8990289" xmlns:ns3="65f671dc-2b45-400a-bd25-acc977f6311b" targetNamespace="http://schemas.microsoft.com/office/2006/metadata/properties" ma:root="true" ma:fieldsID="1c260c2063b0929f99263b8ac089fb2e" ns2:_="" ns3:_="">
    <xsd:import namespace="0b44f51a-50c5-4624-9f4d-30c6c8990289"/>
    <xsd:import namespace="65f671dc-2b45-400a-bd25-acc977f631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4f51a-50c5-4624-9f4d-30c6c89902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671dc-2b45-400a-bd25-acc977f6311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25CECC-593D-4910-8ABD-2CFBB20A01A7}"/>
</file>

<file path=customXml/itemProps2.xml><?xml version="1.0" encoding="utf-8"?>
<ds:datastoreItem xmlns:ds="http://schemas.openxmlformats.org/officeDocument/2006/customXml" ds:itemID="{B2DF5E1F-DC8B-4750-B129-DEC744C6F792}"/>
</file>

<file path=customXml/itemProps3.xml><?xml version="1.0" encoding="utf-8"?>
<ds:datastoreItem xmlns:ds="http://schemas.openxmlformats.org/officeDocument/2006/customXml" ds:itemID="{BF67CA67-BE42-48E7-A085-FA7CD45E445C}"/>
</file>

<file path=docProps/app.xml><?xml version="1.0" encoding="utf-8"?>
<Properties xmlns="http://schemas.openxmlformats.org/officeDocument/2006/extended-properties" xmlns:vt="http://schemas.openxmlformats.org/officeDocument/2006/docPropsVTypes">
  <Template>Evolve Presentation v3</Template>
  <Application>Microsoft Office PowerPoint</Application>
  <PresentationFormat>Widescreen</PresentationFormat>
  <Slides>27</Slides>
  <Notes>6</Notes>
  <HiddenSlides>1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Title</vt:lpstr>
      <vt:lpstr>Light Content</vt:lpstr>
      <vt:lpstr>Dark Content</vt:lpstr>
      <vt:lpstr>Custom Design</vt:lpstr>
      <vt:lpstr>PowerPoint Presentation</vt:lpstr>
      <vt:lpstr>Customizing Omni CMS for Your Website Design</vt:lpstr>
      <vt:lpstr>Introduction </vt:lpstr>
      <vt:lpstr>Overview </vt:lpstr>
      <vt:lpstr>Editing Experience Using Styles.txt</vt:lpstr>
      <vt:lpstr>DEMO</vt:lpstr>
      <vt:lpstr>Editing Experience Using Components</vt:lpstr>
      <vt:lpstr>DEMO</vt:lpstr>
      <vt:lpstr>QUESTIONS?</vt:lpstr>
      <vt:lpstr>Links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Catto</dc:creator>
  <cp:revision>205</cp:revision>
  <dcterms:created xsi:type="dcterms:W3CDTF">2022-01-28T18:52:43Z</dcterms:created>
  <dcterms:modified xsi:type="dcterms:W3CDTF">2022-02-24T00:56:48Z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0x010100E2F67DB11261214B87142A3E5CC70040</vt:lpwstr>
  </property>
</Properties>
</file>