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48" r:id="rId5"/>
    <p:sldMasterId id="2147483669" r:id="rId6"/>
    <p:sldMasterId id="2147483677" r:id="rId7"/>
  </p:sldMasterIdLst>
  <p:notesMasterIdLst>
    <p:notesMasterId r:id="rId18"/>
  </p:notesMasterIdLst>
  <p:sldIdLst>
    <p:sldId id="257" r:id="rId8"/>
    <p:sldId id="276" r:id="rId9"/>
    <p:sldId id="277" r:id="rId10"/>
    <p:sldId id="278" r:id="rId11"/>
    <p:sldId id="279" r:id="rId12"/>
    <p:sldId id="280" r:id="rId13"/>
    <p:sldId id="275" r:id="rId14"/>
    <p:sldId id="273" r:id="rId15"/>
    <p:sldId id="274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A7ECE354-91AF-254F-A4C3-3E94E8F8D2E4}">
          <p14:sldIdLst>
            <p14:sldId id="257"/>
            <p14:sldId id="276"/>
            <p14:sldId id="277"/>
            <p14:sldId id="278"/>
            <p14:sldId id="279"/>
            <p14:sldId id="280"/>
            <p14:sldId id="275"/>
            <p14:sldId id="273"/>
            <p14:sldId id="274"/>
          </p14:sldIdLst>
        </p14:section>
        <p14:section name="LightContent" id="{101DA4FC-D3A6-F045-81EA-0F3118ADCEC3}">
          <p14:sldIdLst/>
        </p14:section>
        <p14:section name="DarkContent" id="{4F982D07-7009-CD4A-A034-00F08BD2BBCE}">
          <p14:sldIdLst/>
        </p14:section>
        <p14:section name="Icons" id="{0EAB6F6C-4A94-F747-AB1A-454907468535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CE6A9-7DBF-FB49-A479-1A863C02A006}" v="125" dt="2022-03-02T22:46:41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Zeier" userId="5a0022a4-8aec-4d66-963e-4f8405ecaf3f" providerId="ADAL" clId="{9223C012-AE3B-1443-9D59-5E97C08CA991}"/>
    <pc:docChg chg="undo redo custSel addSld delSld modSld modSection">
      <pc:chgData name="Jordan Zeier" userId="5a0022a4-8aec-4d66-963e-4f8405ecaf3f" providerId="ADAL" clId="{9223C012-AE3B-1443-9D59-5E97C08CA991}" dt="2022-01-21T20:19:30.079" v="688" actId="20577"/>
      <pc:docMkLst>
        <pc:docMk/>
      </pc:docMkLst>
      <pc:sldChg chg="modSp mod">
        <pc:chgData name="Jordan Zeier" userId="5a0022a4-8aec-4d66-963e-4f8405ecaf3f" providerId="ADAL" clId="{9223C012-AE3B-1443-9D59-5E97C08CA991}" dt="2022-01-21T20:19:30.079" v="688" actId="20577"/>
        <pc:sldMkLst>
          <pc:docMk/>
          <pc:sldMk cId="2244173795" sldId="257"/>
        </pc:sldMkLst>
        <pc:spChg chg="mod">
          <ac:chgData name="Jordan Zeier" userId="5a0022a4-8aec-4d66-963e-4f8405ecaf3f" providerId="ADAL" clId="{9223C012-AE3B-1443-9D59-5E97C08CA991}" dt="2022-01-21T20:19:30.079" v="688" actId="20577"/>
          <ac:spMkLst>
            <pc:docMk/>
            <pc:sldMk cId="2244173795" sldId="257"/>
            <ac:spMk id="4" creationId="{22AC2FD6-8AD1-F74E-AD1C-F7CAE9857B40}"/>
          </ac:spMkLst>
        </pc:spChg>
      </pc:sldChg>
      <pc:sldChg chg="del">
        <pc:chgData name="Jordan Zeier" userId="5a0022a4-8aec-4d66-963e-4f8405ecaf3f" providerId="ADAL" clId="{9223C012-AE3B-1443-9D59-5E97C08CA991}" dt="2022-01-21T19:52:58.015" v="687" actId="2696"/>
        <pc:sldMkLst>
          <pc:docMk/>
          <pc:sldMk cId="4327664" sldId="259"/>
        </pc:sldMkLst>
      </pc:sldChg>
      <pc:sldChg chg="del">
        <pc:chgData name="Jordan Zeier" userId="5a0022a4-8aec-4d66-963e-4f8405ecaf3f" providerId="ADAL" clId="{9223C012-AE3B-1443-9D59-5E97C08CA991}" dt="2022-01-21T19:52:58.015" v="687" actId="2696"/>
        <pc:sldMkLst>
          <pc:docMk/>
          <pc:sldMk cId="36070643" sldId="260"/>
        </pc:sldMkLst>
      </pc:sldChg>
      <pc:sldChg chg="del">
        <pc:chgData name="Jordan Zeier" userId="5a0022a4-8aec-4d66-963e-4f8405ecaf3f" providerId="ADAL" clId="{9223C012-AE3B-1443-9D59-5E97C08CA991}" dt="2022-01-21T19:52:58.015" v="687" actId="2696"/>
        <pc:sldMkLst>
          <pc:docMk/>
          <pc:sldMk cId="449590621" sldId="261"/>
        </pc:sldMkLst>
      </pc:sldChg>
      <pc:sldChg chg="del">
        <pc:chgData name="Jordan Zeier" userId="5a0022a4-8aec-4d66-963e-4f8405ecaf3f" providerId="ADAL" clId="{9223C012-AE3B-1443-9D59-5E97C08CA991}" dt="2022-01-21T19:52:58.015" v="687" actId="2696"/>
        <pc:sldMkLst>
          <pc:docMk/>
          <pc:sldMk cId="2040593205" sldId="262"/>
        </pc:sldMkLst>
      </pc:sldChg>
      <pc:sldChg chg="del">
        <pc:chgData name="Jordan Zeier" userId="5a0022a4-8aec-4d66-963e-4f8405ecaf3f" providerId="ADAL" clId="{9223C012-AE3B-1443-9D59-5E97C08CA991}" dt="2022-01-21T19:52:58.015" v="687" actId="2696"/>
        <pc:sldMkLst>
          <pc:docMk/>
          <pc:sldMk cId="3466542750" sldId="263"/>
        </pc:sldMkLst>
      </pc:sldChg>
      <pc:sldChg chg="del">
        <pc:chgData name="Jordan Zeier" userId="5a0022a4-8aec-4d66-963e-4f8405ecaf3f" providerId="ADAL" clId="{9223C012-AE3B-1443-9D59-5E97C08CA991}" dt="2022-01-21T19:52:58.015" v="687" actId="2696"/>
        <pc:sldMkLst>
          <pc:docMk/>
          <pc:sldMk cId="3237008743" sldId="264"/>
        </pc:sldMkLst>
      </pc:sldChg>
      <pc:sldChg chg="del">
        <pc:chgData name="Jordan Zeier" userId="5a0022a4-8aec-4d66-963e-4f8405ecaf3f" providerId="ADAL" clId="{9223C012-AE3B-1443-9D59-5E97C08CA991}" dt="2022-01-21T19:52:58.015" v="687" actId="2696"/>
        <pc:sldMkLst>
          <pc:docMk/>
          <pc:sldMk cId="2440713909" sldId="265"/>
        </pc:sldMkLst>
      </pc:sldChg>
      <pc:sldChg chg="modSp del">
        <pc:chgData name="Jordan Zeier" userId="5a0022a4-8aec-4d66-963e-4f8405ecaf3f" providerId="ADAL" clId="{9223C012-AE3B-1443-9D59-5E97C08CA991}" dt="2022-01-21T19:52:58.015" v="687" actId="2696"/>
        <pc:sldMkLst>
          <pc:docMk/>
          <pc:sldMk cId="533832191" sldId="266"/>
        </pc:sldMkLst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533832191" sldId="266"/>
            <ac:spMk id="2" creationId="{F6754D85-66D2-B045-8CAE-1E34EBB338D7}"/>
          </ac:spMkLst>
        </pc:spChg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533832191" sldId="266"/>
            <ac:spMk id="3" creationId="{A90456F4-B45D-E441-8D0E-2A997EB3232B}"/>
          </ac:spMkLst>
        </pc:spChg>
      </pc:sldChg>
      <pc:sldChg chg="modSp del">
        <pc:chgData name="Jordan Zeier" userId="5a0022a4-8aec-4d66-963e-4f8405ecaf3f" providerId="ADAL" clId="{9223C012-AE3B-1443-9D59-5E97C08CA991}" dt="2022-01-21T19:52:58.015" v="687" actId="2696"/>
        <pc:sldMkLst>
          <pc:docMk/>
          <pc:sldMk cId="1407097658" sldId="267"/>
        </pc:sldMkLst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1407097658" sldId="267"/>
            <ac:spMk id="2" creationId="{F8A3BB24-0805-354A-842E-F9199E7550A6}"/>
          </ac:spMkLst>
        </pc:spChg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1407097658" sldId="267"/>
            <ac:spMk id="3" creationId="{4A23EC87-2A29-4147-A34C-2AB53AFB242D}"/>
          </ac:spMkLst>
        </pc:spChg>
      </pc:sldChg>
      <pc:sldChg chg="modSp del">
        <pc:chgData name="Jordan Zeier" userId="5a0022a4-8aec-4d66-963e-4f8405ecaf3f" providerId="ADAL" clId="{9223C012-AE3B-1443-9D59-5E97C08CA991}" dt="2022-01-21T19:52:58.015" v="687" actId="2696"/>
        <pc:sldMkLst>
          <pc:docMk/>
          <pc:sldMk cId="3927075692" sldId="268"/>
        </pc:sldMkLst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3927075692" sldId="268"/>
            <ac:spMk id="2" creationId="{94AE6A6E-C8D6-1E4D-98E5-CEE62F0A0839}"/>
          </ac:spMkLst>
        </pc:spChg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3927075692" sldId="268"/>
            <ac:spMk id="3" creationId="{EEDEE673-45F1-A848-8A7C-126E0290A5EA}"/>
          </ac:spMkLst>
        </pc:spChg>
      </pc:sldChg>
      <pc:sldChg chg="modSp del">
        <pc:chgData name="Jordan Zeier" userId="5a0022a4-8aec-4d66-963e-4f8405ecaf3f" providerId="ADAL" clId="{9223C012-AE3B-1443-9D59-5E97C08CA991}" dt="2022-01-21T19:52:58.015" v="687" actId="2696"/>
        <pc:sldMkLst>
          <pc:docMk/>
          <pc:sldMk cId="743498089" sldId="269"/>
        </pc:sldMkLst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743498089" sldId="269"/>
            <ac:spMk id="2" creationId="{AD9A6BAE-AF9A-FB41-B5FC-25992ED482F4}"/>
          </ac:spMkLst>
        </pc:spChg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743498089" sldId="269"/>
            <ac:spMk id="3" creationId="{BCFCFE80-F7EF-AD47-A584-2327E4DDF8BC}"/>
          </ac:spMkLst>
        </pc:spChg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743498089" sldId="269"/>
            <ac:spMk id="4" creationId="{B4D79BAE-7DA1-024F-80EF-BD1051986E7F}"/>
          </ac:spMkLst>
        </pc:spChg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743498089" sldId="269"/>
            <ac:spMk id="5" creationId="{10F8E537-D8BD-C641-96B8-9BB0B5F4BDB7}"/>
          </ac:spMkLst>
        </pc:spChg>
      </pc:sldChg>
      <pc:sldChg chg="modSp del">
        <pc:chgData name="Jordan Zeier" userId="5a0022a4-8aec-4d66-963e-4f8405ecaf3f" providerId="ADAL" clId="{9223C012-AE3B-1443-9D59-5E97C08CA991}" dt="2022-01-21T19:52:58.015" v="687" actId="2696"/>
        <pc:sldMkLst>
          <pc:docMk/>
          <pc:sldMk cId="2673883396" sldId="270"/>
        </pc:sldMkLst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2673883396" sldId="270"/>
            <ac:spMk id="2" creationId="{5B2A2D9E-ADB0-2043-AFB2-D9839FE25535}"/>
          </ac:spMkLst>
        </pc:spChg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2673883396" sldId="270"/>
            <ac:spMk id="3" creationId="{042EB383-41E6-7241-9F93-18DDDAD5AE1A}"/>
          </ac:spMkLst>
        </pc:spChg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2673883396" sldId="270"/>
            <ac:spMk id="4" creationId="{42D93E7E-9288-D54B-AA5A-C0EAA3613E4B}"/>
          </ac:spMkLst>
        </pc:spChg>
      </pc:sldChg>
      <pc:sldChg chg="modSp del">
        <pc:chgData name="Jordan Zeier" userId="5a0022a4-8aec-4d66-963e-4f8405ecaf3f" providerId="ADAL" clId="{9223C012-AE3B-1443-9D59-5E97C08CA991}" dt="2022-01-21T19:52:58.015" v="687" actId="2696"/>
        <pc:sldMkLst>
          <pc:docMk/>
          <pc:sldMk cId="3783084745" sldId="271"/>
        </pc:sldMkLst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3783084745" sldId="271"/>
            <ac:spMk id="2" creationId="{ACE558FF-E0C2-F046-9496-1880264B48BC}"/>
          </ac:spMkLst>
        </pc:spChg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3783084745" sldId="271"/>
            <ac:spMk id="3" creationId="{F79ED480-4FF2-894F-A97C-B83DF3CBA1B8}"/>
          </ac:spMkLst>
        </pc:spChg>
        <pc:spChg chg="mod">
          <ac:chgData name="Jordan Zeier" userId="5a0022a4-8aec-4d66-963e-4f8405ecaf3f" providerId="ADAL" clId="{9223C012-AE3B-1443-9D59-5E97C08CA991}" dt="2022-01-20T20:28:47.986" v="267"/>
          <ac:spMkLst>
            <pc:docMk/>
            <pc:sldMk cId="3783084745" sldId="271"/>
            <ac:spMk id="4" creationId="{E887FDFD-9A41-AE46-9833-CAAA6D624B49}"/>
          </ac:spMkLst>
        </pc:spChg>
      </pc:sldChg>
      <pc:sldChg chg="del">
        <pc:chgData name="Jordan Zeier" userId="5a0022a4-8aec-4d66-963e-4f8405ecaf3f" providerId="ADAL" clId="{9223C012-AE3B-1443-9D59-5E97C08CA991}" dt="2022-01-21T19:52:58.015" v="687" actId="2696"/>
        <pc:sldMkLst>
          <pc:docMk/>
          <pc:sldMk cId="2814503367" sldId="272"/>
        </pc:sldMkLst>
      </pc:sldChg>
      <pc:sldChg chg="modSp mod">
        <pc:chgData name="Jordan Zeier" userId="5a0022a4-8aec-4d66-963e-4f8405ecaf3f" providerId="ADAL" clId="{9223C012-AE3B-1443-9D59-5E97C08CA991}" dt="2022-01-21T19:43:24.891" v="650" actId="404"/>
        <pc:sldMkLst>
          <pc:docMk/>
          <pc:sldMk cId="2460814756" sldId="273"/>
        </pc:sldMkLst>
        <pc:spChg chg="mod">
          <ac:chgData name="Jordan Zeier" userId="5a0022a4-8aec-4d66-963e-4f8405ecaf3f" providerId="ADAL" clId="{9223C012-AE3B-1443-9D59-5E97C08CA991}" dt="2022-01-21T19:43:24.891" v="650" actId="404"/>
          <ac:spMkLst>
            <pc:docMk/>
            <pc:sldMk cId="2460814756" sldId="273"/>
            <ac:spMk id="2" creationId="{AF88D649-47C3-9340-8DD9-1960EB86A3F0}"/>
          </ac:spMkLst>
        </pc:spChg>
      </pc:sldChg>
      <pc:sldChg chg="addSp delSp modSp mod">
        <pc:chgData name="Jordan Zeier" userId="5a0022a4-8aec-4d66-963e-4f8405ecaf3f" providerId="ADAL" clId="{9223C012-AE3B-1443-9D59-5E97C08CA991}" dt="2022-01-21T19:48:06.192" v="686" actId="207"/>
        <pc:sldMkLst>
          <pc:docMk/>
          <pc:sldMk cId="4183498070" sldId="275"/>
        </pc:sldMkLst>
        <pc:spChg chg="mod">
          <ac:chgData name="Jordan Zeier" userId="5a0022a4-8aec-4d66-963e-4f8405ecaf3f" providerId="ADAL" clId="{9223C012-AE3B-1443-9D59-5E97C08CA991}" dt="2022-01-21T19:42:23.702" v="616" actId="122"/>
          <ac:spMkLst>
            <pc:docMk/>
            <pc:sldMk cId="4183498070" sldId="275"/>
            <ac:spMk id="4" creationId="{238A52C6-DF14-6143-A314-1CA06F4457F7}"/>
          </ac:spMkLst>
        </pc:spChg>
        <pc:spChg chg="del">
          <ac:chgData name="Jordan Zeier" userId="5a0022a4-8aec-4d66-963e-4f8405ecaf3f" providerId="ADAL" clId="{9223C012-AE3B-1443-9D59-5E97C08CA991}" dt="2022-01-21T19:42:18.199" v="614" actId="478"/>
          <ac:spMkLst>
            <pc:docMk/>
            <pc:sldMk cId="4183498070" sldId="275"/>
            <ac:spMk id="5" creationId="{9F7ABF52-7F43-6A43-8C6B-B61DF5D7693C}"/>
          </ac:spMkLst>
        </pc:spChg>
        <pc:spChg chg="add mod">
          <ac:chgData name="Jordan Zeier" userId="5a0022a4-8aec-4d66-963e-4f8405ecaf3f" providerId="ADAL" clId="{9223C012-AE3B-1443-9D59-5E97C08CA991}" dt="2022-01-21T19:48:06.192" v="686" actId="207"/>
          <ac:spMkLst>
            <pc:docMk/>
            <pc:sldMk cId="4183498070" sldId="275"/>
            <ac:spMk id="6" creationId="{3313DEDD-470A-8F41-BFB8-6D308EBBAA4B}"/>
          </ac:spMkLst>
        </pc:spChg>
        <pc:spChg chg="del">
          <ac:chgData name="Jordan Zeier" userId="5a0022a4-8aec-4d66-963e-4f8405ecaf3f" providerId="ADAL" clId="{9223C012-AE3B-1443-9D59-5E97C08CA991}" dt="2022-01-21T19:42:20.970" v="615" actId="478"/>
          <ac:spMkLst>
            <pc:docMk/>
            <pc:sldMk cId="4183498070" sldId="275"/>
            <ac:spMk id="15" creationId="{D1850774-F554-0446-8C10-C471D3BF88D1}"/>
          </ac:spMkLst>
        </pc:spChg>
      </pc:sldChg>
      <pc:sldChg chg="addSp delSp modSp new mod">
        <pc:chgData name="Jordan Zeier" userId="5a0022a4-8aec-4d66-963e-4f8405ecaf3f" providerId="ADAL" clId="{9223C012-AE3B-1443-9D59-5E97C08CA991}" dt="2022-01-21T19:45:38.944" v="653" actId="2085"/>
        <pc:sldMkLst>
          <pc:docMk/>
          <pc:sldMk cId="1383594027" sldId="276"/>
        </pc:sldMkLst>
        <pc:spChg chg="mod">
          <ac:chgData name="Jordan Zeier" userId="5a0022a4-8aec-4d66-963e-4f8405ecaf3f" providerId="ADAL" clId="{9223C012-AE3B-1443-9D59-5E97C08CA991}" dt="2022-01-20T16:11:28.426" v="64" actId="20577"/>
          <ac:spMkLst>
            <pc:docMk/>
            <pc:sldMk cId="1383594027" sldId="276"/>
            <ac:spMk id="2" creationId="{B82E0FC8-0190-934C-99B4-2ED2D0D87981}"/>
          </ac:spMkLst>
        </pc:spChg>
        <pc:spChg chg="mod">
          <ac:chgData name="Jordan Zeier" userId="5a0022a4-8aec-4d66-963e-4f8405ecaf3f" providerId="ADAL" clId="{9223C012-AE3B-1443-9D59-5E97C08CA991}" dt="2022-01-20T16:11:57.551" v="113" actId="20577"/>
          <ac:spMkLst>
            <pc:docMk/>
            <pc:sldMk cId="1383594027" sldId="276"/>
            <ac:spMk id="3" creationId="{0A684594-DB14-5743-8801-566198F52A7B}"/>
          </ac:spMkLst>
        </pc:spChg>
        <pc:spChg chg="del">
          <ac:chgData name="Jordan Zeier" userId="5a0022a4-8aec-4d66-963e-4f8405ecaf3f" providerId="ADAL" clId="{9223C012-AE3B-1443-9D59-5E97C08CA991}" dt="2022-01-20T16:09:57.188" v="34" actId="931"/>
          <ac:spMkLst>
            <pc:docMk/>
            <pc:sldMk cId="1383594027" sldId="276"/>
            <ac:spMk id="4" creationId="{BAD6BA61-2EC6-0B4D-8A13-964431444B0A}"/>
          </ac:spMkLst>
        </pc:spChg>
        <pc:spChg chg="add mod">
          <ac:chgData name="Jordan Zeier" userId="5a0022a4-8aec-4d66-963e-4f8405ecaf3f" providerId="ADAL" clId="{9223C012-AE3B-1443-9D59-5E97C08CA991}" dt="2022-01-21T19:45:38.944" v="653" actId="2085"/>
          <ac:spMkLst>
            <pc:docMk/>
            <pc:sldMk cId="1383594027" sldId="276"/>
            <ac:spMk id="7" creationId="{83620971-C047-2D4E-A9E2-32AF05D80E64}"/>
          </ac:spMkLst>
        </pc:spChg>
        <pc:picChg chg="add mod modCrop">
          <ac:chgData name="Jordan Zeier" userId="5a0022a4-8aec-4d66-963e-4f8405ecaf3f" providerId="ADAL" clId="{9223C012-AE3B-1443-9D59-5E97C08CA991}" dt="2022-01-20T16:10:41.190" v="40" actId="18131"/>
          <ac:picMkLst>
            <pc:docMk/>
            <pc:sldMk cId="1383594027" sldId="276"/>
            <ac:picMk id="6" creationId="{D98007CE-FA20-9948-961E-4D065188BA8F}"/>
          </ac:picMkLst>
        </pc:picChg>
      </pc:sldChg>
      <pc:sldChg chg="addSp delSp modSp new mod modAnim">
        <pc:chgData name="Jordan Zeier" userId="5a0022a4-8aec-4d66-963e-4f8405ecaf3f" providerId="ADAL" clId="{9223C012-AE3B-1443-9D59-5E97C08CA991}" dt="2022-01-21T19:46:03.640" v="656" actId="2085"/>
        <pc:sldMkLst>
          <pc:docMk/>
          <pc:sldMk cId="1878081333" sldId="277"/>
        </pc:sldMkLst>
        <pc:spChg chg="mod">
          <ac:chgData name="Jordan Zeier" userId="5a0022a4-8aec-4d66-963e-4f8405ecaf3f" providerId="ADAL" clId="{9223C012-AE3B-1443-9D59-5E97C08CA991}" dt="2022-01-20T16:14:32.726" v="122" actId="20577"/>
          <ac:spMkLst>
            <pc:docMk/>
            <pc:sldMk cId="1878081333" sldId="277"/>
            <ac:spMk id="2" creationId="{5A4F003A-C71D-9B47-9D0D-58BF44D22F0D}"/>
          </ac:spMkLst>
        </pc:spChg>
        <pc:spChg chg="del mod">
          <ac:chgData name="Jordan Zeier" userId="5a0022a4-8aec-4d66-963e-4f8405ecaf3f" providerId="ADAL" clId="{9223C012-AE3B-1443-9D59-5E97C08CA991}" dt="2022-01-20T16:16:39.703" v="170" actId="478"/>
          <ac:spMkLst>
            <pc:docMk/>
            <pc:sldMk cId="1878081333" sldId="277"/>
            <ac:spMk id="3" creationId="{F36BFD09-C54D-BC4B-B940-5CA329E1F9FF}"/>
          </ac:spMkLst>
        </pc:spChg>
        <pc:spChg chg="add mod">
          <ac:chgData name="Jordan Zeier" userId="5a0022a4-8aec-4d66-963e-4f8405ecaf3f" providerId="ADAL" clId="{9223C012-AE3B-1443-9D59-5E97C08CA991}" dt="2022-01-20T16:40:22.351" v="257" actId="20577"/>
          <ac:spMkLst>
            <pc:docMk/>
            <pc:sldMk cId="1878081333" sldId="277"/>
            <ac:spMk id="4" creationId="{E12171B0-9929-D448-9E7C-6881A3A9B322}"/>
          </ac:spMkLst>
        </pc:spChg>
        <pc:spChg chg="add mod">
          <ac:chgData name="Jordan Zeier" userId="5a0022a4-8aec-4d66-963e-4f8405ecaf3f" providerId="ADAL" clId="{9223C012-AE3B-1443-9D59-5E97C08CA991}" dt="2022-01-21T19:46:03.640" v="656" actId="2085"/>
          <ac:spMkLst>
            <pc:docMk/>
            <pc:sldMk cId="1878081333" sldId="277"/>
            <ac:spMk id="5" creationId="{266BB17B-A034-CE4E-B94A-6874CDE44D96}"/>
          </ac:spMkLst>
        </pc:spChg>
      </pc:sldChg>
      <pc:sldChg chg="new del">
        <pc:chgData name="Jordan Zeier" userId="5a0022a4-8aec-4d66-963e-4f8405ecaf3f" providerId="ADAL" clId="{9223C012-AE3B-1443-9D59-5E97C08CA991}" dt="2022-01-20T16:12:48.485" v="115" actId="2696"/>
        <pc:sldMkLst>
          <pc:docMk/>
          <pc:sldMk cId="1970044387" sldId="277"/>
        </pc:sldMkLst>
      </pc:sldChg>
      <pc:sldChg chg="addSp delSp modSp new mod setBg modAnim">
        <pc:chgData name="Jordan Zeier" userId="5a0022a4-8aec-4d66-963e-4f8405ecaf3f" providerId="ADAL" clId="{9223C012-AE3B-1443-9D59-5E97C08CA991}" dt="2022-01-21T19:46:48.539" v="659" actId="2085"/>
        <pc:sldMkLst>
          <pc:docMk/>
          <pc:sldMk cId="2576937623" sldId="278"/>
        </pc:sldMkLst>
        <pc:spChg chg="mod">
          <ac:chgData name="Jordan Zeier" userId="5a0022a4-8aec-4d66-963e-4f8405ecaf3f" providerId="ADAL" clId="{9223C012-AE3B-1443-9D59-5E97C08CA991}" dt="2022-01-20T20:29:23.850" v="271" actId="207"/>
          <ac:spMkLst>
            <pc:docMk/>
            <pc:sldMk cId="2576937623" sldId="278"/>
            <ac:spMk id="2" creationId="{AC5E170E-BE6F-9A41-9FFD-A26E093E48CE}"/>
          </ac:spMkLst>
        </pc:spChg>
        <pc:spChg chg="del">
          <ac:chgData name="Jordan Zeier" userId="5a0022a4-8aec-4d66-963e-4f8405ecaf3f" providerId="ADAL" clId="{9223C012-AE3B-1443-9D59-5E97C08CA991}" dt="2022-01-20T20:27:54.500" v="262" actId="478"/>
          <ac:spMkLst>
            <pc:docMk/>
            <pc:sldMk cId="2576937623" sldId="278"/>
            <ac:spMk id="3" creationId="{F1017ADE-7AA4-A549-9549-F42F99DD0D43}"/>
          </ac:spMkLst>
        </pc:spChg>
        <pc:spChg chg="add del mod">
          <ac:chgData name="Jordan Zeier" userId="5a0022a4-8aec-4d66-963e-4f8405ecaf3f" providerId="ADAL" clId="{9223C012-AE3B-1443-9D59-5E97C08CA991}" dt="2022-01-20T20:29:47.561" v="278" actId="207"/>
          <ac:spMkLst>
            <pc:docMk/>
            <pc:sldMk cId="2576937623" sldId="278"/>
            <ac:spMk id="7" creationId="{AFF16584-BE9C-B04B-8DDD-0AAC2D14149F}"/>
          </ac:spMkLst>
        </pc:spChg>
        <pc:spChg chg="mod">
          <ac:chgData name="Jordan Zeier" userId="5a0022a4-8aec-4d66-963e-4f8405ecaf3f" providerId="ADAL" clId="{9223C012-AE3B-1443-9D59-5E97C08CA991}" dt="2022-01-20T20:27:55.822" v="263"/>
          <ac:spMkLst>
            <pc:docMk/>
            <pc:sldMk cId="2576937623" sldId="278"/>
            <ac:spMk id="9" creationId="{17A5B08C-E2E9-594B-82C2-4DA9F35B5982}"/>
          </ac:spMkLst>
        </pc:spChg>
        <pc:spChg chg="mod">
          <ac:chgData name="Jordan Zeier" userId="5a0022a4-8aec-4d66-963e-4f8405ecaf3f" providerId="ADAL" clId="{9223C012-AE3B-1443-9D59-5E97C08CA991}" dt="2022-01-20T20:27:55.822" v="263"/>
          <ac:spMkLst>
            <pc:docMk/>
            <pc:sldMk cId="2576937623" sldId="278"/>
            <ac:spMk id="12" creationId="{9D9FB997-43B8-C84A-9E93-CA330D9E6F34}"/>
          </ac:spMkLst>
        </pc:spChg>
        <pc:spChg chg="mod">
          <ac:chgData name="Jordan Zeier" userId="5a0022a4-8aec-4d66-963e-4f8405ecaf3f" providerId="ADAL" clId="{9223C012-AE3B-1443-9D59-5E97C08CA991}" dt="2022-01-20T20:27:55.822" v="263"/>
          <ac:spMkLst>
            <pc:docMk/>
            <pc:sldMk cId="2576937623" sldId="278"/>
            <ac:spMk id="14" creationId="{82BB0F8E-4BBF-984C-A272-8E5AC62ACB0D}"/>
          </ac:spMkLst>
        </pc:spChg>
        <pc:spChg chg="mod">
          <ac:chgData name="Jordan Zeier" userId="5a0022a4-8aec-4d66-963e-4f8405ecaf3f" providerId="ADAL" clId="{9223C012-AE3B-1443-9D59-5E97C08CA991}" dt="2022-01-20T20:27:55.822" v="263"/>
          <ac:spMkLst>
            <pc:docMk/>
            <pc:sldMk cId="2576937623" sldId="278"/>
            <ac:spMk id="17" creationId="{1007EABF-2E23-884A-AD41-6E975BBDEF29}"/>
          </ac:spMkLst>
        </pc:spChg>
        <pc:spChg chg="add del mod">
          <ac:chgData name="Jordan Zeier" userId="5a0022a4-8aec-4d66-963e-4f8405ecaf3f" providerId="ADAL" clId="{9223C012-AE3B-1443-9D59-5E97C08CA991}" dt="2022-01-20T20:29:32.794" v="272" actId="207"/>
          <ac:spMkLst>
            <pc:docMk/>
            <pc:sldMk cId="2576937623" sldId="278"/>
            <ac:spMk id="22" creationId="{122D67AE-DB5D-0349-8F16-8C8C54D6DF41}"/>
          </ac:spMkLst>
        </pc:spChg>
        <pc:spChg chg="add del mod">
          <ac:chgData name="Jordan Zeier" userId="5a0022a4-8aec-4d66-963e-4f8405ecaf3f" providerId="ADAL" clId="{9223C012-AE3B-1443-9D59-5E97C08CA991}" dt="2022-01-20T20:29:36.306" v="273" actId="207"/>
          <ac:spMkLst>
            <pc:docMk/>
            <pc:sldMk cId="2576937623" sldId="278"/>
            <ac:spMk id="23" creationId="{689321A3-9B2A-4E43-A644-FB539F3B8481}"/>
          </ac:spMkLst>
        </pc:spChg>
        <pc:spChg chg="add del mod">
          <ac:chgData name="Jordan Zeier" userId="5a0022a4-8aec-4d66-963e-4f8405ecaf3f" providerId="ADAL" clId="{9223C012-AE3B-1443-9D59-5E97C08CA991}" dt="2022-01-20T20:28:49.680" v="269"/>
          <ac:spMkLst>
            <pc:docMk/>
            <pc:sldMk cId="2576937623" sldId="278"/>
            <ac:spMk id="24" creationId="{D8F4C511-2A8C-BC43-A146-BF3AFE360C36}"/>
          </ac:spMkLst>
        </pc:spChg>
        <pc:spChg chg="add del mod">
          <ac:chgData name="Jordan Zeier" userId="5a0022a4-8aec-4d66-963e-4f8405ecaf3f" providerId="ADAL" clId="{9223C012-AE3B-1443-9D59-5E97C08CA991}" dt="2022-01-20T20:29:45.314" v="276" actId="767"/>
          <ac:spMkLst>
            <pc:docMk/>
            <pc:sldMk cId="2576937623" sldId="278"/>
            <ac:spMk id="27" creationId="{B99B6C66-A564-8D44-B9B5-91AAE365298B}"/>
          </ac:spMkLst>
        </pc:spChg>
        <pc:spChg chg="add mod">
          <ac:chgData name="Jordan Zeier" userId="5a0022a4-8aec-4d66-963e-4f8405ecaf3f" providerId="ADAL" clId="{9223C012-AE3B-1443-9D59-5E97C08CA991}" dt="2022-01-20T20:30:12.314" v="280" actId="207"/>
          <ac:spMkLst>
            <pc:docMk/>
            <pc:sldMk cId="2576937623" sldId="278"/>
            <ac:spMk id="28" creationId="{94457A4A-6131-A54E-BFCD-462E4DA55F4A}"/>
          </ac:spMkLst>
        </pc:spChg>
        <pc:spChg chg="add mod">
          <ac:chgData name="Jordan Zeier" userId="5a0022a4-8aec-4d66-963e-4f8405ecaf3f" providerId="ADAL" clId="{9223C012-AE3B-1443-9D59-5E97C08CA991}" dt="2022-01-21T19:46:48.539" v="659" actId="2085"/>
          <ac:spMkLst>
            <pc:docMk/>
            <pc:sldMk cId="2576937623" sldId="278"/>
            <ac:spMk id="29" creationId="{0C3FC447-CCB7-9F49-B804-0243E09931B7}"/>
          </ac:spMkLst>
        </pc:spChg>
        <pc:grpChg chg="add del mod">
          <ac:chgData name="Jordan Zeier" userId="5a0022a4-8aec-4d66-963e-4f8405ecaf3f" providerId="ADAL" clId="{9223C012-AE3B-1443-9D59-5E97C08CA991}" dt="2022-01-20T20:28:49.680" v="269"/>
          <ac:grpSpMkLst>
            <pc:docMk/>
            <pc:sldMk cId="2576937623" sldId="278"/>
            <ac:grpSpMk id="8" creationId="{BF80BADF-7FE3-9249-8859-9ECC829A1367}"/>
          </ac:grpSpMkLst>
        </pc:grpChg>
        <pc:grpChg chg="mod">
          <ac:chgData name="Jordan Zeier" userId="5a0022a4-8aec-4d66-963e-4f8405ecaf3f" providerId="ADAL" clId="{9223C012-AE3B-1443-9D59-5E97C08CA991}" dt="2022-01-20T20:27:55.822" v="263"/>
          <ac:grpSpMkLst>
            <pc:docMk/>
            <pc:sldMk cId="2576937623" sldId="278"/>
            <ac:grpSpMk id="10" creationId="{1E36795D-E211-1D4E-967F-55AB8AD821B7}"/>
          </ac:grpSpMkLst>
        </pc:grpChg>
        <pc:grpChg chg="add del mod">
          <ac:chgData name="Jordan Zeier" userId="5a0022a4-8aec-4d66-963e-4f8405ecaf3f" providerId="ADAL" clId="{9223C012-AE3B-1443-9D59-5E97C08CA991}" dt="2022-01-20T20:28:49.680" v="269"/>
          <ac:grpSpMkLst>
            <pc:docMk/>
            <pc:sldMk cId="2576937623" sldId="278"/>
            <ac:grpSpMk id="13" creationId="{B186030B-0779-AE41-94EA-F4BD6EE1D1FF}"/>
          </ac:grpSpMkLst>
        </pc:grpChg>
        <pc:grpChg chg="mod">
          <ac:chgData name="Jordan Zeier" userId="5a0022a4-8aec-4d66-963e-4f8405ecaf3f" providerId="ADAL" clId="{9223C012-AE3B-1443-9D59-5E97C08CA991}" dt="2022-01-20T20:27:55.822" v="263"/>
          <ac:grpSpMkLst>
            <pc:docMk/>
            <pc:sldMk cId="2576937623" sldId="278"/>
            <ac:grpSpMk id="15" creationId="{DEC779A3-B1A9-DD41-86A3-DF732357A543}"/>
          </ac:grpSpMkLst>
        </pc:grpChg>
        <pc:grpChg chg="add del mod">
          <ac:chgData name="Jordan Zeier" userId="5a0022a4-8aec-4d66-963e-4f8405ecaf3f" providerId="ADAL" clId="{9223C012-AE3B-1443-9D59-5E97C08CA991}" dt="2022-01-20T20:28:49.680" v="269"/>
          <ac:grpSpMkLst>
            <pc:docMk/>
            <pc:sldMk cId="2576937623" sldId="278"/>
            <ac:grpSpMk id="18" creationId="{9B995199-07F8-224B-A4DB-8E586D3F645A}"/>
          </ac:grpSpMkLst>
        </pc:grpChg>
        <pc:picChg chg="add del mod">
          <ac:chgData name="Jordan Zeier" userId="5a0022a4-8aec-4d66-963e-4f8405ecaf3f" providerId="ADAL" clId="{9223C012-AE3B-1443-9D59-5E97C08CA991}" dt="2022-01-20T20:28:49.680" v="269"/>
          <ac:picMkLst>
            <pc:docMk/>
            <pc:sldMk cId="2576937623" sldId="278"/>
            <ac:picMk id="4" creationId="{44C6714D-9B85-F248-A2CF-93BD96B49C54}"/>
          </ac:picMkLst>
        </pc:picChg>
        <pc:picChg chg="mod">
          <ac:chgData name="Jordan Zeier" userId="5a0022a4-8aec-4d66-963e-4f8405ecaf3f" providerId="ADAL" clId="{9223C012-AE3B-1443-9D59-5E97C08CA991}" dt="2022-01-20T20:27:55.822" v="263"/>
          <ac:picMkLst>
            <pc:docMk/>
            <pc:sldMk cId="2576937623" sldId="278"/>
            <ac:picMk id="11" creationId="{C87FD7EA-F3A1-364D-8580-277224A94535}"/>
          </ac:picMkLst>
        </pc:picChg>
        <pc:picChg chg="mod">
          <ac:chgData name="Jordan Zeier" userId="5a0022a4-8aec-4d66-963e-4f8405ecaf3f" providerId="ADAL" clId="{9223C012-AE3B-1443-9D59-5E97C08CA991}" dt="2022-01-20T20:27:55.822" v="263"/>
          <ac:picMkLst>
            <pc:docMk/>
            <pc:sldMk cId="2576937623" sldId="278"/>
            <ac:picMk id="16" creationId="{07701840-C55C-8642-B11A-B55E34BFA499}"/>
          </ac:picMkLst>
        </pc:picChg>
        <pc:picChg chg="add del mod">
          <ac:chgData name="Jordan Zeier" userId="5a0022a4-8aec-4d66-963e-4f8405ecaf3f" providerId="ADAL" clId="{9223C012-AE3B-1443-9D59-5E97C08CA991}" dt="2022-01-20T20:28:49.680" v="269"/>
          <ac:picMkLst>
            <pc:docMk/>
            <pc:sldMk cId="2576937623" sldId="278"/>
            <ac:picMk id="25" creationId="{991C481B-D0B1-6C42-BEF4-37FD90A7DEBB}"/>
          </ac:picMkLst>
        </pc:picChg>
        <pc:picChg chg="add del mod">
          <ac:chgData name="Jordan Zeier" userId="5a0022a4-8aec-4d66-963e-4f8405ecaf3f" providerId="ADAL" clId="{9223C012-AE3B-1443-9D59-5E97C08CA991}" dt="2022-01-20T20:28:49.680" v="269"/>
          <ac:picMkLst>
            <pc:docMk/>
            <pc:sldMk cId="2576937623" sldId="278"/>
            <ac:picMk id="26" creationId="{70D6C265-4876-2147-816A-5E96DAA3A123}"/>
          </ac:picMkLst>
        </pc:picChg>
        <pc:cxnChg chg="add del mod">
          <ac:chgData name="Jordan Zeier" userId="5a0022a4-8aec-4d66-963e-4f8405ecaf3f" providerId="ADAL" clId="{9223C012-AE3B-1443-9D59-5E97C08CA991}" dt="2022-01-20T20:28:49.680" v="269"/>
          <ac:cxnSpMkLst>
            <pc:docMk/>
            <pc:sldMk cId="2576937623" sldId="278"/>
            <ac:cxnSpMk id="5" creationId="{25DC3D8C-863B-8D41-8B80-ABFFA26DF8AC}"/>
          </ac:cxnSpMkLst>
        </pc:cxnChg>
        <pc:cxnChg chg="add del mod">
          <ac:chgData name="Jordan Zeier" userId="5a0022a4-8aec-4d66-963e-4f8405ecaf3f" providerId="ADAL" clId="{9223C012-AE3B-1443-9D59-5E97C08CA991}" dt="2022-01-20T20:28:49.680" v="269"/>
          <ac:cxnSpMkLst>
            <pc:docMk/>
            <pc:sldMk cId="2576937623" sldId="278"/>
            <ac:cxnSpMk id="6" creationId="{DC594BA1-7E6C-3F4D-8D9A-FC21A96B6988}"/>
          </ac:cxnSpMkLst>
        </pc:cxnChg>
        <pc:cxnChg chg="mod">
          <ac:chgData name="Jordan Zeier" userId="5a0022a4-8aec-4d66-963e-4f8405ecaf3f" providerId="ADAL" clId="{9223C012-AE3B-1443-9D59-5E97C08CA991}" dt="2022-01-20T20:27:55.822" v="263"/>
          <ac:cxnSpMkLst>
            <pc:docMk/>
            <pc:sldMk cId="2576937623" sldId="278"/>
            <ac:cxnSpMk id="19" creationId="{570E7A5F-9707-A74E-B1B7-20A355679D70}"/>
          </ac:cxnSpMkLst>
        </pc:cxnChg>
        <pc:cxnChg chg="mod">
          <ac:chgData name="Jordan Zeier" userId="5a0022a4-8aec-4d66-963e-4f8405ecaf3f" providerId="ADAL" clId="{9223C012-AE3B-1443-9D59-5E97C08CA991}" dt="2022-01-20T20:27:55.822" v="263"/>
          <ac:cxnSpMkLst>
            <pc:docMk/>
            <pc:sldMk cId="2576937623" sldId="278"/>
            <ac:cxnSpMk id="20" creationId="{6BF2F73C-6A38-0944-B366-89FC87668A19}"/>
          </ac:cxnSpMkLst>
        </pc:cxnChg>
        <pc:cxnChg chg="mod">
          <ac:chgData name="Jordan Zeier" userId="5a0022a4-8aec-4d66-963e-4f8405ecaf3f" providerId="ADAL" clId="{9223C012-AE3B-1443-9D59-5E97C08CA991}" dt="2022-01-20T20:27:55.822" v="263"/>
          <ac:cxnSpMkLst>
            <pc:docMk/>
            <pc:sldMk cId="2576937623" sldId="278"/>
            <ac:cxnSpMk id="21" creationId="{460B1814-4791-9E4E-A45E-16F644C692F7}"/>
          </ac:cxnSpMkLst>
        </pc:cxnChg>
      </pc:sldChg>
      <pc:sldChg chg="addSp delSp modSp add mod delAnim modAnim">
        <pc:chgData name="Jordan Zeier" userId="5a0022a4-8aec-4d66-963e-4f8405ecaf3f" providerId="ADAL" clId="{9223C012-AE3B-1443-9D59-5E97C08CA991}" dt="2022-01-21T19:46:59.039" v="660"/>
        <pc:sldMkLst>
          <pc:docMk/>
          <pc:sldMk cId="3995082703" sldId="279"/>
        </pc:sldMkLst>
        <pc:spChg chg="mod">
          <ac:chgData name="Jordan Zeier" userId="5a0022a4-8aec-4d66-963e-4f8405ecaf3f" providerId="ADAL" clId="{9223C012-AE3B-1443-9D59-5E97C08CA991}" dt="2022-01-20T20:31:39.469" v="285"/>
          <ac:spMkLst>
            <pc:docMk/>
            <pc:sldMk cId="3995082703" sldId="279"/>
            <ac:spMk id="2" creationId="{AC5E170E-BE6F-9A41-9FFD-A26E093E48CE}"/>
          </ac:spMkLst>
        </pc:spChg>
        <pc:spChg chg="del">
          <ac:chgData name="Jordan Zeier" userId="5a0022a4-8aec-4d66-963e-4f8405ecaf3f" providerId="ADAL" clId="{9223C012-AE3B-1443-9D59-5E97C08CA991}" dt="2022-01-20T20:31:09.724" v="282" actId="478"/>
          <ac:spMkLst>
            <pc:docMk/>
            <pc:sldMk cId="3995082703" sldId="279"/>
            <ac:spMk id="7" creationId="{AFF16584-BE9C-B04B-8DDD-0AAC2D14149F}"/>
          </ac:spMkLst>
        </pc:spChg>
        <pc:spChg chg="del">
          <ac:chgData name="Jordan Zeier" userId="5a0022a4-8aec-4d66-963e-4f8405ecaf3f" providerId="ADAL" clId="{9223C012-AE3B-1443-9D59-5E97C08CA991}" dt="2022-01-20T20:31:18.118" v="284" actId="478"/>
          <ac:spMkLst>
            <pc:docMk/>
            <pc:sldMk cId="3995082703" sldId="279"/>
            <ac:spMk id="22" creationId="{122D67AE-DB5D-0349-8F16-8C8C54D6DF41}"/>
          </ac:spMkLst>
        </pc:spChg>
        <pc:spChg chg="del">
          <ac:chgData name="Jordan Zeier" userId="5a0022a4-8aec-4d66-963e-4f8405ecaf3f" providerId="ADAL" clId="{9223C012-AE3B-1443-9D59-5E97C08CA991}" dt="2022-01-20T20:31:15.002" v="283" actId="478"/>
          <ac:spMkLst>
            <pc:docMk/>
            <pc:sldMk cId="3995082703" sldId="279"/>
            <ac:spMk id="23" creationId="{689321A3-9B2A-4E43-A644-FB539F3B8481}"/>
          </ac:spMkLst>
        </pc:spChg>
        <pc:spChg chg="del">
          <ac:chgData name="Jordan Zeier" userId="5a0022a4-8aec-4d66-963e-4f8405ecaf3f" providerId="ADAL" clId="{9223C012-AE3B-1443-9D59-5E97C08CA991}" dt="2022-01-20T20:31:09.724" v="282" actId="478"/>
          <ac:spMkLst>
            <pc:docMk/>
            <pc:sldMk cId="3995082703" sldId="279"/>
            <ac:spMk id="24" creationId="{D8F4C511-2A8C-BC43-A146-BF3AFE360C36}"/>
          </ac:spMkLst>
        </pc:spChg>
        <pc:spChg chg="add mod">
          <ac:chgData name="Jordan Zeier" userId="5a0022a4-8aec-4d66-963e-4f8405ecaf3f" providerId="ADAL" clId="{9223C012-AE3B-1443-9D59-5E97C08CA991}" dt="2022-01-20T20:36:23.619" v="287" actId="207"/>
          <ac:spMkLst>
            <pc:docMk/>
            <pc:sldMk cId="3995082703" sldId="279"/>
            <ac:spMk id="27" creationId="{6D74282A-7CEA-9342-ABB8-6240F62FCA69}"/>
          </ac:spMkLst>
        </pc:spChg>
        <pc:spChg chg="del">
          <ac:chgData name="Jordan Zeier" userId="5a0022a4-8aec-4d66-963e-4f8405ecaf3f" providerId="ADAL" clId="{9223C012-AE3B-1443-9D59-5E97C08CA991}" dt="2022-01-20T20:31:09.724" v="282" actId="478"/>
          <ac:spMkLst>
            <pc:docMk/>
            <pc:sldMk cId="3995082703" sldId="279"/>
            <ac:spMk id="28" creationId="{94457A4A-6131-A54E-BFCD-462E4DA55F4A}"/>
          </ac:spMkLst>
        </pc:spChg>
        <pc:spChg chg="add mod">
          <ac:chgData name="Jordan Zeier" userId="5a0022a4-8aec-4d66-963e-4f8405ecaf3f" providerId="ADAL" clId="{9223C012-AE3B-1443-9D59-5E97C08CA991}" dt="2022-01-20T20:36:33.945" v="288"/>
          <ac:spMkLst>
            <pc:docMk/>
            <pc:sldMk cId="3995082703" sldId="279"/>
            <ac:spMk id="30" creationId="{676DED32-AB04-2044-8E18-3E1C75506603}"/>
          </ac:spMkLst>
        </pc:spChg>
        <pc:spChg chg="add mod">
          <ac:chgData name="Jordan Zeier" userId="5a0022a4-8aec-4d66-963e-4f8405ecaf3f" providerId="ADAL" clId="{9223C012-AE3B-1443-9D59-5E97C08CA991}" dt="2022-01-21T19:46:59.039" v="660"/>
          <ac:spMkLst>
            <pc:docMk/>
            <pc:sldMk cId="3995082703" sldId="279"/>
            <ac:spMk id="31" creationId="{289BA1B4-E33E-A648-870A-6E933E36AFB3}"/>
          </ac:spMkLst>
        </pc:spChg>
        <pc:grpChg chg="del">
          <ac:chgData name="Jordan Zeier" userId="5a0022a4-8aec-4d66-963e-4f8405ecaf3f" providerId="ADAL" clId="{9223C012-AE3B-1443-9D59-5E97C08CA991}" dt="2022-01-20T20:31:09.724" v="282" actId="478"/>
          <ac:grpSpMkLst>
            <pc:docMk/>
            <pc:sldMk cId="3995082703" sldId="279"/>
            <ac:grpSpMk id="8" creationId="{BF80BADF-7FE3-9249-8859-9ECC829A1367}"/>
          </ac:grpSpMkLst>
        </pc:grpChg>
        <pc:grpChg chg="del">
          <ac:chgData name="Jordan Zeier" userId="5a0022a4-8aec-4d66-963e-4f8405ecaf3f" providerId="ADAL" clId="{9223C012-AE3B-1443-9D59-5E97C08CA991}" dt="2022-01-20T20:31:09.724" v="282" actId="478"/>
          <ac:grpSpMkLst>
            <pc:docMk/>
            <pc:sldMk cId="3995082703" sldId="279"/>
            <ac:grpSpMk id="13" creationId="{B186030B-0779-AE41-94EA-F4BD6EE1D1FF}"/>
          </ac:grpSpMkLst>
        </pc:grpChg>
        <pc:grpChg chg="del">
          <ac:chgData name="Jordan Zeier" userId="5a0022a4-8aec-4d66-963e-4f8405ecaf3f" providerId="ADAL" clId="{9223C012-AE3B-1443-9D59-5E97C08CA991}" dt="2022-01-20T20:31:09.724" v="282" actId="478"/>
          <ac:grpSpMkLst>
            <pc:docMk/>
            <pc:sldMk cId="3995082703" sldId="279"/>
            <ac:grpSpMk id="18" creationId="{9B995199-07F8-224B-A4DB-8E586D3F645A}"/>
          </ac:grpSpMkLst>
        </pc:grpChg>
        <pc:picChg chg="del">
          <ac:chgData name="Jordan Zeier" userId="5a0022a4-8aec-4d66-963e-4f8405ecaf3f" providerId="ADAL" clId="{9223C012-AE3B-1443-9D59-5E97C08CA991}" dt="2022-01-20T20:31:09.724" v="282" actId="478"/>
          <ac:picMkLst>
            <pc:docMk/>
            <pc:sldMk cId="3995082703" sldId="279"/>
            <ac:picMk id="4" creationId="{44C6714D-9B85-F248-A2CF-93BD96B49C54}"/>
          </ac:picMkLst>
        </pc:picChg>
        <pc:picChg chg="del">
          <ac:chgData name="Jordan Zeier" userId="5a0022a4-8aec-4d66-963e-4f8405ecaf3f" providerId="ADAL" clId="{9223C012-AE3B-1443-9D59-5E97C08CA991}" dt="2022-01-20T20:31:09.724" v="282" actId="478"/>
          <ac:picMkLst>
            <pc:docMk/>
            <pc:sldMk cId="3995082703" sldId="279"/>
            <ac:picMk id="25" creationId="{991C481B-D0B1-6C42-BEF4-37FD90A7DEBB}"/>
          </ac:picMkLst>
        </pc:picChg>
        <pc:picChg chg="del">
          <ac:chgData name="Jordan Zeier" userId="5a0022a4-8aec-4d66-963e-4f8405ecaf3f" providerId="ADAL" clId="{9223C012-AE3B-1443-9D59-5E97C08CA991}" dt="2022-01-20T20:31:09.724" v="282" actId="478"/>
          <ac:picMkLst>
            <pc:docMk/>
            <pc:sldMk cId="3995082703" sldId="279"/>
            <ac:picMk id="26" creationId="{70D6C265-4876-2147-816A-5E96DAA3A123}"/>
          </ac:picMkLst>
        </pc:picChg>
        <pc:picChg chg="add mod">
          <ac:chgData name="Jordan Zeier" userId="5a0022a4-8aec-4d66-963e-4f8405ecaf3f" providerId="ADAL" clId="{9223C012-AE3B-1443-9D59-5E97C08CA991}" dt="2022-01-20T20:36:05.638" v="286"/>
          <ac:picMkLst>
            <pc:docMk/>
            <pc:sldMk cId="3995082703" sldId="279"/>
            <ac:picMk id="29" creationId="{6E0086C6-2FB4-F84C-AB5D-2B05C1B6C625}"/>
          </ac:picMkLst>
        </pc:picChg>
        <pc:cxnChg chg="del">
          <ac:chgData name="Jordan Zeier" userId="5a0022a4-8aec-4d66-963e-4f8405ecaf3f" providerId="ADAL" clId="{9223C012-AE3B-1443-9D59-5E97C08CA991}" dt="2022-01-20T20:31:09.724" v="282" actId="478"/>
          <ac:cxnSpMkLst>
            <pc:docMk/>
            <pc:sldMk cId="3995082703" sldId="279"/>
            <ac:cxnSpMk id="5" creationId="{25DC3D8C-863B-8D41-8B80-ABFFA26DF8AC}"/>
          </ac:cxnSpMkLst>
        </pc:cxnChg>
        <pc:cxnChg chg="del">
          <ac:chgData name="Jordan Zeier" userId="5a0022a4-8aec-4d66-963e-4f8405ecaf3f" providerId="ADAL" clId="{9223C012-AE3B-1443-9D59-5E97C08CA991}" dt="2022-01-20T20:31:09.724" v="282" actId="478"/>
          <ac:cxnSpMkLst>
            <pc:docMk/>
            <pc:sldMk cId="3995082703" sldId="279"/>
            <ac:cxnSpMk id="6" creationId="{DC594BA1-7E6C-3F4D-8D9A-FC21A96B6988}"/>
          </ac:cxnSpMkLst>
        </pc:cxnChg>
      </pc:sldChg>
      <pc:sldChg chg="addSp delSp modSp add mod delAnim modAnim">
        <pc:chgData name="Jordan Zeier" userId="5a0022a4-8aec-4d66-963e-4f8405ecaf3f" providerId="ADAL" clId="{9223C012-AE3B-1443-9D59-5E97C08CA991}" dt="2022-01-21T19:47:39.384" v="684"/>
        <pc:sldMkLst>
          <pc:docMk/>
          <pc:sldMk cId="2521165449" sldId="280"/>
        </pc:sldMkLst>
        <pc:spChg chg="mod">
          <ac:chgData name="Jordan Zeier" userId="5a0022a4-8aec-4d66-963e-4f8405ecaf3f" providerId="ADAL" clId="{9223C012-AE3B-1443-9D59-5E97C08CA991}" dt="2022-01-20T20:45:28.365" v="461" actId="1035"/>
          <ac:spMkLst>
            <pc:docMk/>
            <pc:sldMk cId="2521165449" sldId="280"/>
            <ac:spMk id="2" creationId="{AC5E170E-BE6F-9A41-9FFD-A26E093E48CE}"/>
          </ac:spMkLst>
        </pc:spChg>
        <pc:spChg chg="add mod">
          <ac:chgData name="Jordan Zeier" userId="5a0022a4-8aec-4d66-963e-4f8405ecaf3f" providerId="ADAL" clId="{9223C012-AE3B-1443-9D59-5E97C08CA991}" dt="2022-01-21T19:38:15.212" v="583" actId="113"/>
          <ac:spMkLst>
            <pc:docMk/>
            <pc:sldMk cId="2521165449" sldId="280"/>
            <ac:spMk id="6" creationId="{2D3D53DD-8697-3C4E-8038-B8533B62719F}"/>
          </ac:spMkLst>
        </pc:spChg>
        <pc:spChg chg="add mod">
          <ac:chgData name="Jordan Zeier" userId="5a0022a4-8aec-4d66-963e-4f8405ecaf3f" providerId="ADAL" clId="{9223C012-AE3B-1443-9D59-5E97C08CA991}" dt="2022-01-21T19:38:36.501" v="586" actId="115"/>
          <ac:spMkLst>
            <pc:docMk/>
            <pc:sldMk cId="2521165449" sldId="280"/>
            <ac:spMk id="8" creationId="{64104BDC-1521-A247-94A2-00A36A27873A}"/>
          </ac:spMkLst>
        </pc:spChg>
        <pc:spChg chg="add mod">
          <ac:chgData name="Jordan Zeier" userId="5a0022a4-8aec-4d66-963e-4f8405ecaf3f" providerId="ADAL" clId="{9223C012-AE3B-1443-9D59-5E97C08CA991}" dt="2022-01-21T19:47:28.231" v="676" actId="1037"/>
          <ac:spMkLst>
            <pc:docMk/>
            <pc:sldMk cId="2521165449" sldId="280"/>
            <ac:spMk id="9" creationId="{B5A03731-4DFD-9D4E-9DB6-A40CBE699D0E}"/>
          </ac:spMkLst>
        </pc:spChg>
        <pc:spChg chg="add mod">
          <ac:chgData name="Jordan Zeier" userId="5a0022a4-8aec-4d66-963e-4f8405ecaf3f" providerId="ADAL" clId="{9223C012-AE3B-1443-9D59-5E97C08CA991}" dt="2022-01-21T19:47:09.890" v="670" actId="1038"/>
          <ac:spMkLst>
            <pc:docMk/>
            <pc:sldMk cId="2521165449" sldId="280"/>
            <ac:spMk id="12" creationId="{91C55C27-1FE0-D34C-914E-A627FC4D6836}"/>
          </ac:spMkLst>
        </pc:spChg>
        <pc:spChg chg="del">
          <ac:chgData name="Jordan Zeier" userId="5a0022a4-8aec-4d66-963e-4f8405ecaf3f" providerId="ADAL" clId="{9223C012-AE3B-1443-9D59-5E97C08CA991}" dt="2022-01-20T20:38:34.266" v="293" actId="478"/>
          <ac:spMkLst>
            <pc:docMk/>
            <pc:sldMk cId="2521165449" sldId="280"/>
            <ac:spMk id="27" creationId="{6D74282A-7CEA-9342-ABB8-6240F62FCA69}"/>
          </ac:spMkLst>
        </pc:spChg>
        <pc:spChg chg="del">
          <ac:chgData name="Jordan Zeier" userId="5a0022a4-8aec-4d66-963e-4f8405ecaf3f" providerId="ADAL" clId="{9223C012-AE3B-1443-9D59-5E97C08CA991}" dt="2022-01-20T20:38:22.417" v="292" actId="478"/>
          <ac:spMkLst>
            <pc:docMk/>
            <pc:sldMk cId="2521165449" sldId="280"/>
            <ac:spMk id="30" creationId="{676DED32-AB04-2044-8E18-3E1C75506603}"/>
          </ac:spMkLst>
        </pc:spChg>
        <pc:picChg chg="add mod">
          <ac:chgData name="Jordan Zeier" userId="5a0022a4-8aec-4d66-963e-4f8405ecaf3f" providerId="ADAL" clId="{9223C012-AE3B-1443-9D59-5E97C08CA991}" dt="2022-01-20T20:59:16.924" v="543" actId="1038"/>
          <ac:picMkLst>
            <pc:docMk/>
            <pc:sldMk cId="2521165449" sldId="280"/>
            <ac:picMk id="7" creationId="{19D66DD8-EA15-A746-9633-BA76C29BEF6D}"/>
          </ac:picMkLst>
        </pc:picChg>
        <pc:picChg chg="add mod">
          <ac:chgData name="Jordan Zeier" userId="5a0022a4-8aec-4d66-963e-4f8405ecaf3f" providerId="ADAL" clId="{9223C012-AE3B-1443-9D59-5E97C08CA991}" dt="2022-01-20T20:58:36.368" v="528" actId="1076"/>
          <ac:picMkLst>
            <pc:docMk/>
            <pc:sldMk cId="2521165449" sldId="280"/>
            <ac:picMk id="10" creationId="{BB7A7816-B3D3-CE4A-82D4-0EBD80DBE686}"/>
          </ac:picMkLst>
        </pc:picChg>
        <pc:picChg chg="add mod">
          <ac:chgData name="Jordan Zeier" userId="5a0022a4-8aec-4d66-963e-4f8405ecaf3f" providerId="ADAL" clId="{9223C012-AE3B-1443-9D59-5E97C08CA991}" dt="2022-01-20T20:57:55.352" v="522" actId="1076"/>
          <ac:picMkLst>
            <pc:docMk/>
            <pc:sldMk cId="2521165449" sldId="280"/>
            <ac:picMk id="11" creationId="{F1B3E67A-FB32-C64C-A660-2AE306B266C4}"/>
          </ac:picMkLst>
        </pc:picChg>
        <pc:picChg chg="del">
          <ac:chgData name="Jordan Zeier" userId="5a0022a4-8aec-4d66-963e-4f8405ecaf3f" providerId="ADAL" clId="{9223C012-AE3B-1443-9D59-5E97C08CA991}" dt="2022-01-20T20:38:36.546" v="294" actId="478"/>
          <ac:picMkLst>
            <pc:docMk/>
            <pc:sldMk cId="2521165449" sldId="280"/>
            <ac:picMk id="29" creationId="{6E0086C6-2FB4-F84C-AB5D-2B05C1B6C625}"/>
          </ac:picMkLst>
        </pc:picChg>
      </pc:sldChg>
    </pc:docChg>
  </pc:docChgLst>
  <pc:docChgLst>
    <pc:chgData name="Jordan Zeier" userId="5a0022a4-8aec-4d66-963e-4f8405ecaf3f" providerId="ADAL" clId="{626CE6A9-7DBF-FB49-A479-1A863C02A006}"/>
    <pc:docChg chg="undo custSel addSld delSld modSld modSection">
      <pc:chgData name="Jordan Zeier" userId="5a0022a4-8aec-4d66-963e-4f8405ecaf3f" providerId="ADAL" clId="{626CE6A9-7DBF-FB49-A479-1A863C02A006}" dt="2022-03-02T22:46:41.631" v="175"/>
      <pc:docMkLst>
        <pc:docMk/>
      </pc:docMkLst>
      <pc:sldChg chg="modSp">
        <pc:chgData name="Jordan Zeier" userId="5a0022a4-8aec-4d66-963e-4f8405ecaf3f" providerId="ADAL" clId="{626CE6A9-7DBF-FB49-A479-1A863C02A006}" dt="2022-03-02T22:42:29.203" v="132"/>
        <pc:sldMkLst>
          <pc:docMk/>
          <pc:sldMk cId="2460814756" sldId="273"/>
        </pc:sldMkLst>
        <pc:spChg chg="mod">
          <ac:chgData name="Jordan Zeier" userId="5a0022a4-8aec-4d66-963e-4f8405ecaf3f" providerId="ADAL" clId="{626CE6A9-7DBF-FB49-A479-1A863C02A006}" dt="2022-03-02T22:42:29.203" v="132"/>
          <ac:spMkLst>
            <pc:docMk/>
            <pc:sldMk cId="2460814756" sldId="273"/>
            <ac:spMk id="2" creationId="{AF88D649-47C3-9340-8DD9-1960EB86A3F0}"/>
          </ac:spMkLst>
        </pc:spChg>
      </pc:sldChg>
      <pc:sldChg chg="addSp delSp modSp mod modClrScheme chgLayout">
        <pc:chgData name="Jordan Zeier" userId="5a0022a4-8aec-4d66-963e-4f8405ecaf3f" providerId="ADAL" clId="{626CE6A9-7DBF-FB49-A479-1A863C02A006}" dt="2022-03-02T22:46:41.631" v="175"/>
        <pc:sldMkLst>
          <pc:docMk/>
          <pc:sldMk cId="4030661001" sldId="274"/>
        </pc:sldMkLst>
        <pc:spChg chg="add mod">
          <ac:chgData name="Jordan Zeier" userId="5a0022a4-8aec-4d66-963e-4f8405ecaf3f" providerId="ADAL" clId="{626CE6A9-7DBF-FB49-A479-1A863C02A006}" dt="2022-03-02T22:46:41.631" v="175"/>
          <ac:spMkLst>
            <pc:docMk/>
            <pc:sldMk cId="4030661001" sldId="274"/>
            <ac:spMk id="4" creationId="{4E869008-75EE-3A48-857A-659DDB34225B}"/>
          </ac:spMkLst>
        </pc:spChg>
        <pc:spChg chg="add del mod">
          <ac:chgData name="Jordan Zeier" userId="5a0022a4-8aec-4d66-963e-4f8405ecaf3f" providerId="ADAL" clId="{626CE6A9-7DBF-FB49-A479-1A863C02A006}" dt="2022-03-02T22:43:11.717" v="134" actId="478"/>
          <ac:spMkLst>
            <pc:docMk/>
            <pc:sldMk cId="4030661001" sldId="274"/>
            <ac:spMk id="6" creationId="{10268104-D19A-4B22-A9D3-06FB832A057A}"/>
          </ac:spMkLst>
        </pc:spChg>
        <pc:spChg chg="add mod">
          <ac:chgData name="Jordan Zeier" userId="5a0022a4-8aec-4d66-963e-4f8405ecaf3f" providerId="ADAL" clId="{626CE6A9-7DBF-FB49-A479-1A863C02A006}" dt="2022-03-02T22:46:20.051" v="174" actId="255"/>
          <ac:spMkLst>
            <pc:docMk/>
            <pc:sldMk cId="4030661001" sldId="274"/>
            <ac:spMk id="8" creationId="{AD2F98E5-F42C-4EEA-BC1A-A59A603E5940}"/>
          </ac:spMkLst>
        </pc:spChg>
      </pc:sldChg>
      <pc:sldChg chg="modSp">
        <pc:chgData name="Jordan Zeier" userId="5a0022a4-8aec-4d66-963e-4f8405ecaf3f" providerId="ADAL" clId="{626CE6A9-7DBF-FB49-A479-1A863C02A006}" dt="2022-03-02T22:42:29.203" v="132"/>
        <pc:sldMkLst>
          <pc:docMk/>
          <pc:sldMk cId="4183498070" sldId="275"/>
        </pc:sldMkLst>
        <pc:spChg chg="mod">
          <ac:chgData name="Jordan Zeier" userId="5a0022a4-8aec-4d66-963e-4f8405ecaf3f" providerId="ADAL" clId="{626CE6A9-7DBF-FB49-A479-1A863C02A006}" dt="2022-03-02T22:42:29.203" v="132"/>
          <ac:spMkLst>
            <pc:docMk/>
            <pc:sldMk cId="4183498070" sldId="275"/>
            <ac:spMk id="4" creationId="{238A52C6-DF14-6143-A314-1CA06F4457F7}"/>
          </ac:spMkLst>
        </pc:spChg>
      </pc:sldChg>
      <pc:sldChg chg="modSp">
        <pc:chgData name="Jordan Zeier" userId="5a0022a4-8aec-4d66-963e-4f8405ecaf3f" providerId="ADAL" clId="{626CE6A9-7DBF-FB49-A479-1A863C02A006}" dt="2022-03-02T22:42:29.203" v="132"/>
        <pc:sldMkLst>
          <pc:docMk/>
          <pc:sldMk cId="1383594027" sldId="276"/>
        </pc:sldMkLst>
        <pc:spChg chg="mod">
          <ac:chgData name="Jordan Zeier" userId="5a0022a4-8aec-4d66-963e-4f8405ecaf3f" providerId="ADAL" clId="{626CE6A9-7DBF-FB49-A479-1A863C02A006}" dt="2022-03-02T22:42:29.203" v="132"/>
          <ac:spMkLst>
            <pc:docMk/>
            <pc:sldMk cId="1383594027" sldId="276"/>
            <ac:spMk id="2" creationId="{B82E0FC8-0190-934C-99B4-2ED2D0D87981}"/>
          </ac:spMkLst>
        </pc:spChg>
        <pc:spChg chg="mod">
          <ac:chgData name="Jordan Zeier" userId="5a0022a4-8aec-4d66-963e-4f8405ecaf3f" providerId="ADAL" clId="{626CE6A9-7DBF-FB49-A479-1A863C02A006}" dt="2022-03-02T22:42:29.203" v="132"/>
          <ac:spMkLst>
            <pc:docMk/>
            <pc:sldMk cId="1383594027" sldId="276"/>
            <ac:spMk id="3" creationId="{0A684594-DB14-5743-8801-566198F52A7B}"/>
          </ac:spMkLst>
        </pc:spChg>
        <pc:picChg chg="mod">
          <ac:chgData name="Jordan Zeier" userId="5a0022a4-8aec-4d66-963e-4f8405ecaf3f" providerId="ADAL" clId="{626CE6A9-7DBF-FB49-A479-1A863C02A006}" dt="2022-03-02T22:42:29.203" v="132"/>
          <ac:picMkLst>
            <pc:docMk/>
            <pc:sldMk cId="1383594027" sldId="276"/>
            <ac:picMk id="6" creationId="{D98007CE-FA20-9948-961E-4D065188BA8F}"/>
          </ac:picMkLst>
        </pc:picChg>
      </pc:sldChg>
      <pc:sldChg chg="modSp mod modAnim">
        <pc:chgData name="Jordan Zeier" userId="5a0022a4-8aec-4d66-963e-4f8405ecaf3f" providerId="ADAL" clId="{626CE6A9-7DBF-FB49-A479-1A863C02A006}" dt="2022-03-02T22:39:49.565" v="128" actId="20577"/>
        <pc:sldMkLst>
          <pc:docMk/>
          <pc:sldMk cId="1878081333" sldId="277"/>
        </pc:sldMkLst>
        <pc:spChg chg="mod">
          <ac:chgData name="Jordan Zeier" userId="5a0022a4-8aec-4d66-963e-4f8405ecaf3f" providerId="ADAL" clId="{626CE6A9-7DBF-FB49-A479-1A863C02A006}" dt="2022-03-02T22:37:47.331" v="41" actId="255"/>
          <ac:spMkLst>
            <pc:docMk/>
            <pc:sldMk cId="1878081333" sldId="277"/>
            <ac:spMk id="2" creationId="{5A4F003A-C71D-9B47-9D0D-58BF44D22F0D}"/>
          </ac:spMkLst>
        </pc:spChg>
        <pc:spChg chg="mod">
          <ac:chgData name="Jordan Zeier" userId="5a0022a4-8aec-4d66-963e-4f8405ecaf3f" providerId="ADAL" clId="{626CE6A9-7DBF-FB49-A479-1A863C02A006}" dt="2022-03-02T22:39:49.565" v="128" actId="20577"/>
          <ac:spMkLst>
            <pc:docMk/>
            <pc:sldMk cId="1878081333" sldId="277"/>
            <ac:spMk id="4" creationId="{E12171B0-9929-D448-9E7C-6881A3A9B322}"/>
          </ac:spMkLst>
        </pc:spChg>
      </pc:sldChg>
      <pc:sldChg chg="add del mod modShow">
        <pc:chgData name="Jordan Zeier" userId="5a0022a4-8aec-4d66-963e-4f8405ecaf3f" providerId="ADAL" clId="{626CE6A9-7DBF-FB49-A479-1A863C02A006}" dt="2022-03-02T22:40:05.715" v="131" actId="729"/>
        <pc:sldMkLst>
          <pc:docMk/>
          <pc:sldMk cId="2576937623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8C196-ECB6-FC4F-B6AC-82110257F5FC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9C627-F735-A44B-8976-8E8068E00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/Relationships>
</file>

<file path=ppt/slideLayouts/_rels/slideLayout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FE7A5-4771-6743-A9CC-396897CEE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4846320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Friday, December 10, 2021</a:t>
            </a:r>
          </a:p>
        </p:txBody>
      </p:sp>
    </p:spTree>
    <p:extLst>
      <p:ext uri="{BB962C8B-B14F-4D97-AF65-F5344CB8AC3E}">
        <p14:creationId xmlns:p14="http://schemas.microsoft.com/office/powerpoint/2010/main" val="20948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22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18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F4B5B-441A-1E47-85B0-FA483B469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0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88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8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FE7A5-4771-6743-A9CC-396897CEE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4846320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Friday, December 10, 2021</a:t>
            </a:r>
          </a:p>
        </p:txBody>
      </p:sp>
    </p:spTree>
    <p:extLst>
      <p:ext uri="{BB962C8B-B14F-4D97-AF65-F5344CB8AC3E}">
        <p14:creationId xmlns:p14="http://schemas.microsoft.com/office/powerpoint/2010/main" val="233924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F0BAD92-8E91-5148-B8EF-8AA8DB5F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214027-578A-F640-879B-3D9D9F3BE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762EF1-1345-7C4F-B455-504017201B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1BCE45-DE1A-624F-A439-056579BEB1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B084763-3B01-BC49-92CB-F49EBD606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207D5F4-A9E8-4140-A16E-155287A3DFA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67EE60E-F92E-0D43-9D3A-A40E9FF687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558EDC-C339-A545-A52C-660B3D86A0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DF27DA7-2AC2-2E42-98CD-6F706DB014E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2B746C8-888A-5044-AA70-564004054DA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5558CCE-F87A-4446-AF0C-933F48CA15B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7B9395-D00C-F54F-B3C9-54C6170AFF4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AF631B8-AE59-934F-9B6F-A1E55B25E4C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5982892-A52A-8F45-AA0D-874D1D4AE50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0771804-6D33-1B4A-BF98-779E04E11D1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5FB09F-CA5B-E246-99C9-7EADDE8494D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4988435-29BF-AD4A-9A5C-4A583C106CB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1351BE-3AB3-DC40-A502-8B8CE4C4F27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F41CB98-34A4-EE4C-95FE-153590E842EC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6629BE10-5DF1-C246-A411-EAC593C4D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6051"/>
            <a:ext cx="10515600" cy="23017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30B384E-BC40-E848-B1D1-F85054F2E0D5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7A45B83-622C-1C42-9590-24230B18CC79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C9E6602-3F7B-AD40-8CAF-47E90E4D7FA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07415D4-DDF7-0A49-8CC9-279ACE16E5DF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20B1A7-6AF2-7342-A6F8-C9804D279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577827"/>
            <a:ext cx="10515600" cy="803297"/>
          </a:xfrm>
          <a:prstGeom prst="rect">
            <a:avLst/>
          </a:prstGeom>
        </p:spPr>
        <p:txBody>
          <a:bodyPr tIns="365760">
            <a:sp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BF5B90E-F473-6C4C-8377-DE700176F24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371600" y="461440"/>
            <a:ext cx="2468880" cy="24688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Your Headshot</a:t>
            </a:r>
          </a:p>
        </p:txBody>
      </p:sp>
    </p:spTree>
    <p:extLst>
      <p:ext uri="{BB962C8B-B14F-4D97-AF65-F5344CB8AC3E}">
        <p14:creationId xmlns:p14="http://schemas.microsoft.com/office/powerpoint/2010/main" val="1612818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F0BAD92-8E91-5148-B8EF-8AA8DB5F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214027-578A-F640-879B-3D9D9F3BE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762EF1-1345-7C4F-B455-504017201B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1BCE45-DE1A-624F-A439-056579BEB1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B084763-3B01-BC49-92CB-F49EBD606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207D5F4-A9E8-4140-A16E-155287A3DFA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67EE60E-F92E-0D43-9D3A-A40E9FF687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558EDC-C339-A545-A52C-660B3D86A0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DF27DA7-2AC2-2E42-98CD-6F706DB014E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2B746C8-888A-5044-AA70-564004054DA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5558CCE-F87A-4446-AF0C-933F48CA15B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7B9395-D00C-F54F-B3C9-54C6170AFF4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AF631B8-AE59-934F-9B6F-A1E55B25E4C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5982892-A52A-8F45-AA0D-874D1D4AE50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0771804-6D33-1B4A-BF98-779E04E11D1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5FB09F-CA5B-E246-99C9-7EADDE8494D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4988435-29BF-AD4A-9A5C-4A583C106CB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1351BE-3AB3-DC40-A502-8B8CE4C4F27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F41CB98-34A4-EE4C-95FE-153590E842EC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6629BE10-5DF1-C246-A411-EAC593C4D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6051"/>
            <a:ext cx="10515600" cy="23017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30B384E-BC40-E848-B1D1-F85054F2E0D5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7A45B83-622C-1C42-9590-24230B18CC79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C9E6602-3F7B-AD40-8CAF-47E90E4D7FA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07415D4-DDF7-0A49-8CC9-279ACE16E5DF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20B1A7-6AF2-7342-A6F8-C9804D279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577827"/>
            <a:ext cx="10515600" cy="803297"/>
          </a:xfrm>
          <a:prstGeom prst="rect">
            <a:avLst/>
          </a:prstGeom>
        </p:spPr>
        <p:txBody>
          <a:bodyPr tIns="365760">
            <a:sp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BF5B90E-F473-6C4C-8377-DE700176F24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371600" y="461440"/>
            <a:ext cx="2468880" cy="24688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Your Headshot</a:t>
            </a:r>
          </a:p>
        </p:txBody>
      </p:sp>
    </p:spTree>
    <p:extLst>
      <p:ext uri="{BB962C8B-B14F-4D97-AF65-F5344CB8AC3E}">
        <p14:creationId xmlns:p14="http://schemas.microsoft.com/office/powerpoint/2010/main" val="3563351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all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549E4D-A973-634E-AE2A-06BF97D0706A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5F1D0-FB5F-AE4C-A50C-6F95771E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365760"/>
            <a:ext cx="9448800" cy="6126480"/>
          </a:xfrm>
        </p:spPr>
        <p:txBody>
          <a:bodyPr lIns="457200" rIns="457200" anchor="ctr" anchorCtr="0">
            <a:normAutofit/>
          </a:bodyPr>
          <a:lstStyle>
            <a:lvl1pPr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Big callout or stat that continues on multiple lines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BD895A-D1F3-6B41-AD9C-C39D5CAB8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7280" y="1600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94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963E-84DF-034D-99F8-3A5E20AFF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674E5-A01D-F84B-BBD4-3D8D2D65E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74B6-F8BA-CD43-993B-FD206A27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24EF8-BD6C-9C40-B922-4057E2F9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ED492-D255-BF48-BAA4-D96DAD19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5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E7FD-1BAB-134E-8010-EADB9414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77C9-57C9-BC4F-B2B9-A9CE502B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FD23-F350-0240-9E8F-073C2DD8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3C4FA-5676-3340-9006-9F1D8CEC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BE85E-08BF-504A-A3D9-650844BE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94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E64C-045D-E546-877B-BD1326EE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30FDF-1175-1B4A-9687-9E11160D5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6173C-F5A0-7547-A4F5-5DE9074CB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B8A38-A01A-AE4D-9761-A1C18E2E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19F96-7736-CF40-A3A8-08E94174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1DFB2-FCAC-494E-95A3-F001E49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5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4AA1-0FA6-CB4A-8729-A5CA5D9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5855-DD51-8D40-9827-21771FCBB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94ADE-A25C-534D-9683-14F70E55D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7CD4D-3E77-B749-B310-8CF9BDBC8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A323B-43FD-614A-AE80-D6E624A17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9A4E5-1A3A-2F47-97B0-234005DC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856B4-BBB2-3946-BBA3-DE227A97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85861-790D-8F42-8C4A-F85A1C39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5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DF00-8094-B545-A264-CD501D70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A69EC-3460-6D4B-86FC-10753636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AE0B3-DAE9-5B4B-9A68-0A200770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D02BC-8E1A-3F49-B4F6-83756B54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3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F5BA6-A728-EF4A-9969-432BBD33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216DA-53A9-7041-8861-9A26F498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B28E6-F191-6844-9386-264BE8B7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18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BE7A-58B2-2246-8797-3B094F21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62FB-E82E-AD40-8099-D4CE7A5D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AC85D-4C75-054B-80AD-29AB659C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0D8D7-5D44-7942-AE98-39C6BF9E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89494-14C2-AF49-9C37-45F1ED6E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E7C81-3A28-1449-B590-A7821C1C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3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A37-700C-BF4F-A483-EC2762C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C2BA4-5AFD-B74E-A08B-09A83AC1F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826F2-09B2-B048-9313-A358B76FE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4F47-EA7F-5344-89FA-EE720819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31345-A3E9-564A-859E-CF1EE3B3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DAC11-4DFC-3548-B7AA-42D80B95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549E4D-A973-634E-AE2A-06BF97D0706A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5F1D0-FB5F-AE4C-A50C-6F95771E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365760"/>
            <a:ext cx="9448800" cy="6126480"/>
          </a:xfrm>
        </p:spPr>
        <p:txBody>
          <a:bodyPr lIns="457200" rIns="457200" anchor="ctr" anchorCtr="0">
            <a:normAutofit/>
          </a:bodyPr>
          <a:lstStyle>
            <a:lvl1pPr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Big callout or stat that continues on multiple lines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BD895A-D1F3-6B41-AD9C-C39D5CAB8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7280" y="1600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E1DE-2574-BB4C-87D0-D7337A99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4D764-7C46-C844-A1DE-ED069C60A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DC7EA-D94A-BD4B-A8C7-F1A4DE5A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9C2B-94FB-3D42-AE4B-63E18B3F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2B11-E973-C14F-AD08-7D7AD672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2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0E9CE-B637-AC40-A262-809550AE6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555D5-FC9C-5048-B967-85C28A99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7EF7-E0D5-9944-BA61-2C0F6E64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401B-F90E-8F4B-93D5-76A066A6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9301C-824D-7F4B-8D82-67CEB6D9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1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5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66B8D-3693-7448-A900-2C5D04666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9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4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21.svg"/><Relationship Id="rId39" Type="http://schemas.openxmlformats.org/officeDocument/2006/relationships/image" Target="../media/image34.png"/><Relationship Id="rId21" Type="http://schemas.openxmlformats.org/officeDocument/2006/relationships/image" Target="../media/image16.png"/><Relationship Id="rId34" Type="http://schemas.openxmlformats.org/officeDocument/2006/relationships/image" Target="../media/image29.svg"/><Relationship Id="rId42" Type="http://schemas.openxmlformats.org/officeDocument/2006/relationships/image" Target="../media/image37.svg"/><Relationship Id="rId47" Type="http://schemas.openxmlformats.org/officeDocument/2006/relationships/image" Target="../media/image42.png"/><Relationship Id="rId50" Type="http://schemas.openxmlformats.org/officeDocument/2006/relationships/image" Target="../media/image45.svg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svg"/><Relationship Id="rId29" Type="http://schemas.openxmlformats.org/officeDocument/2006/relationships/image" Target="../media/image24.png"/><Relationship Id="rId11" Type="http://schemas.openxmlformats.org/officeDocument/2006/relationships/image" Target="../media/image4.png"/><Relationship Id="rId24" Type="http://schemas.openxmlformats.org/officeDocument/2006/relationships/image" Target="../media/image19.svg"/><Relationship Id="rId32" Type="http://schemas.openxmlformats.org/officeDocument/2006/relationships/image" Target="../media/image27.svg"/><Relationship Id="rId37" Type="http://schemas.openxmlformats.org/officeDocument/2006/relationships/image" Target="../media/image32.png"/><Relationship Id="rId40" Type="http://schemas.openxmlformats.org/officeDocument/2006/relationships/image" Target="../media/image35.svg"/><Relationship Id="rId45" Type="http://schemas.openxmlformats.org/officeDocument/2006/relationships/image" Target="../media/image40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28" Type="http://schemas.openxmlformats.org/officeDocument/2006/relationships/image" Target="../media/image23.svg"/><Relationship Id="rId36" Type="http://schemas.openxmlformats.org/officeDocument/2006/relationships/image" Target="../media/image31.svg"/><Relationship Id="rId49" Type="http://schemas.openxmlformats.org/officeDocument/2006/relationships/image" Target="../media/image44.png"/><Relationship Id="rId10" Type="http://schemas.openxmlformats.org/officeDocument/2006/relationships/image" Target="../media/image3.sv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4" Type="http://schemas.openxmlformats.org/officeDocument/2006/relationships/image" Target="../media/image39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7.svg"/><Relationship Id="rId27" Type="http://schemas.openxmlformats.org/officeDocument/2006/relationships/image" Target="../media/image22.png"/><Relationship Id="rId30" Type="http://schemas.openxmlformats.org/officeDocument/2006/relationships/image" Target="../media/image25.sv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43.svg"/><Relationship Id="rId8" Type="http://schemas.openxmlformats.org/officeDocument/2006/relationships/theme" Target="../theme/theme2.xml"/><Relationship Id="rId51" Type="http://schemas.openxmlformats.org/officeDocument/2006/relationships/image" Target="../media/image46.emf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svg"/><Relationship Id="rId46" Type="http://schemas.openxmlformats.org/officeDocument/2006/relationships/image" Target="../media/image41.svg"/><Relationship Id="rId20" Type="http://schemas.openxmlformats.org/officeDocument/2006/relationships/image" Target="../media/image15.sv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sv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svg"/><Relationship Id="rId21" Type="http://schemas.openxmlformats.org/officeDocument/2006/relationships/image" Target="../media/image11.svg"/><Relationship Id="rId34" Type="http://schemas.openxmlformats.org/officeDocument/2006/relationships/image" Target="../media/image24.png"/><Relationship Id="rId42" Type="http://schemas.openxmlformats.org/officeDocument/2006/relationships/image" Target="../media/image32.png"/><Relationship Id="rId47" Type="http://schemas.openxmlformats.org/officeDocument/2006/relationships/image" Target="../media/image37.svg"/><Relationship Id="rId50" Type="http://schemas.openxmlformats.org/officeDocument/2006/relationships/image" Target="../media/image40.png"/><Relationship Id="rId55" Type="http://schemas.openxmlformats.org/officeDocument/2006/relationships/image" Target="../media/image45.sv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29" Type="http://schemas.openxmlformats.org/officeDocument/2006/relationships/image" Target="../media/image19.svg"/><Relationship Id="rId11" Type="http://schemas.openxmlformats.org/officeDocument/2006/relationships/theme" Target="../theme/theme3.xml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svg"/><Relationship Id="rId40" Type="http://schemas.openxmlformats.org/officeDocument/2006/relationships/image" Target="../media/image30.png"/><Relationship Id="rId45" Type="http://schemas.openxmlformats.org/officeDocument/2006/relationships/image" Target="../media/image35.svg"/><Relationship Id="rId53" Type="http://schemas.openxmlformats.org/officeDocument/2006/relationships/image" Target="../media/image43.svg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9.svg"/><Relationship Id="rId31" Type="http://schemas.openxmlformats.org/officeDocument/2006/relationships/image" Target="../media/image21.svg"/><Relationship Id="rId44" Type="http://schemas.openxmlformats.org/officeDocument/2006/relationships/image" Target="../media/image34.png"/><Relationship Id="rId52" Type="http://schemas.openxmlformats.org/officeDocument/2006/relationships/image" Target="../media/image4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svg"/><Relationship Id="rId30" Type="http://schemas.openxmlformats.org/officeDocument/2006/relationships/image" Target="../media/image20.png"/><Relationship Id="rId35" Type="http://schemas.openxmlformats.org/officeDocument/2006/relationships/image" Target="../media/image25.svg"/><Relationship Id="rId43" Type="http://schemas.openxmlformats.org/officeDocument/2006/relationships/image" Target="../media/image33.svg"/><Relationship Id="rId48" Type="http://schemas.openxmlformats.org/officeDocument/2006/relationships/image" Target="../media/image38.png"/><Relationship Id="rId8" Type="http://schemas.openxmlformats.org/officeDocument/2006/relationships/slideLayout" Target="../slideLayouts/slideLayout19.xml"/><Relationship Id="rId51" Type="http://schemas.openxmlformats.org/officeDocument/2006/relationships/image" Target="../media/image41.svg"/><Relationship Id="rId3" Type="http://schemas.openxmlformats.org/officeDocument/2006/relationships/slideLayout" Target="../slideLayouts/slideLayout14.xml"/><Relationship Id="rId12" Type="http://schemas.openxmlformats.org/officeDocument/2006/relationships/image" Target="../media/image2.png"/><Relationship Id="rId17" Type="http://schemas.openxmlformats.org/officeDocument/2006/relationships/image" Target="../media/image7.svg"/><Relationship Id="rId25" Type="http://schemas.openxmlformats.org/officeDocument/2006/relationships/image" Target="../media/image15.svg"/><Relationship Id="rId33" Type="http://schemas.openxmlformats.org/officeDocument/2006/relationships/image" Target="../media/image23.svg"/><Relationship Id="rId38" Type="http://schemas.openxmlformats.org/officeDocument/2006/relationships/image" Target="../media/image28.png"/><Relationship Id="rId46" Type="http://schemas.openxmlformats.org/officeDocument/2006/relationships/image" Target="../media/image36.png"/><Relationship Id="rId20" Type="http://schemas.openxmlformats.org/officeDocument/2006/relationships/image" Target="../media/image10.png"/><Relationship Id="rId41" Type="http://schemas.openxmlformats.org/officeDocument/2006/relationships/image" Target="../media/image31.svg"/><Relationship Id="rId54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image" Target="../media/image5.svg"/><Relationship Id="rId23" Type="http://schemas.openxmlformats.org/officeDocument/2006/relationships/image" Target="../media/image13.sv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49" Type="http://schemas.openxmlformats.org/officeDocument/2006/relationships/image" Target="../media/image39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606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5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22FDC60-59F9-CE41-A8B6-6B2718CB5A62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17348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67" r:id="rId3"/>
    <p:sldLayoutId id="2147483653" r:id="rId4"/>
    <p:sldLayoutId id="2147483656" r:id="rId5"/>
    <p:sldLayoutId id="214748365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712596C-F595-7F47-AA08-BE20BB575F9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38D03-5A35-6E48-889E-2CE79F77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AF9FE-0B60-354E-8204-630F78EA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4432-6D23-E341-A577-D1F747D23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6F67-0239-E54A-AC4A-E7D78B25DC09}" type="datetimeFigureOut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BA89-C98F-5045-8B78-B0C2E14DE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EF15F-369C-2A48-8A47-F502E7EC8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21.svg"/><Relationship Id="rId21" Type="http://schemas.openxmlformats.org/officeDocument/2006/relationships/image" Target="../media/image23.svg"/><Relationship Id="rId34" Type="http://schemas.openxmlformats.org/officeDocument/2006/relationships/image" Target="../media/image16.png"/><Relationship Id="rId7" Type="http://schemas.openxmlformats.org/officeDocument/2006/relationships/image" Target="../media/image11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5" Type="http://schemas.openxmlformats.org/officeDocument/2006/relationships/image" Target="../media/image37.svg"/><Relationship Id="rId33" Type="http://schemas.openxmlformats.org/officeDocument/2006/relationships/image" Target="../media/image15.svg"/><Relationship Id="rId38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28.png"/><Relationship Id="rId20" Type="http://schemas.openxmlformats.org/officeDocument/2006/relationships/image" Target="../media/image22.png"/><Relationship Id="rId29" Type="http://schemas.openxmlformats.org/officeDocument/2006/relationships/image" Target="../media/image41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3.svg"/><Relationship Id="rId24" Type="http://schemas.openxmlformats.org/officeDocument/2006/relationships/image" Target="../media/image36.png"/><Relationship Id="rId32" Type="http://schemas.openxmlformats.org/officeDocument/2006/relationships/image" Target="../media/image14.png"/><Relationship Id="rId37" Type="http://schemas.openxmlformats.org/officeDocument/2006/relationships/image" Target="../media/image19.svg"/><Relationship Id="rId40" Type="http://schemas.openxmlformats.org/officeDocument/2006/relationships/image" Target="../media/image46.emf"/><Relationship Id="rId5" Type="http://schemas.openxmlformats.org/officeDocument/2006/relationships/image" Target="../media/image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28" Type="http://schemas.openxmlformats.org/officeDocument/2006/relationships/image" Target="../media/image40.png"/><Relationship Id="rId36" Type="http://schemas.openxmlformats.org/officeDocument/2006/relationships/image" Target="../media/image18.png"/><Relationship Id="rId10" Type="http://schemas.openxmlformats.org/officeDocument/2006/relationships/image" Target="../media/image2.png"/><Relationship Id="rId19" Type="http://schemas.openxmlformats.org/officeDocument/2006/relationships/image" Target="../media/image3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9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svg"/><Relationship Id="rId30" Type="http://schemas.openxmlformats.org/officeDocument/2006/relationships/image" Target="../media/image32.png"/><Relationship Id="rId35" Type="http://schemas.openxmlformats.org/officeDocument/2006/relationships/image" Target="../media/image17.svg"/><Relationship Id="rId8" Type="http://schemas.openxmlformats.org/officeDocument/2006/relationships/image" Target="../media/image8.png"/><Relationship Id="rId3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C2FD6-8AD1-F74E-AD1C-F7CAE9857B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0" y="4846320"/>
            <a:ext cx="2932469" cy="369332"/>
          </a:xfrm>
        </p:spPr>
        <p:txBody>
          <a:bodyPr/>
          <a:lstStyle/>
          <a:p>
            <a:r>
              <a:rPr lang="en-US" dirty="0"/>
              <a:t>Monday, March 7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24417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9E244E22-DE5A-DB49-88C3-3A15A5F44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8578" y="2074482"/>
            <a:ext cx="952500" cy="9525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E7203A3-206D-784D-9D8B-CDDB11FF6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4290" y="2074482"/>
            <a:ext cx="952500" cy="952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C93BBF-C36B-A849-BFEE-72BD68EB36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0002" y="2074482"/>
            <a:ext cx="952500" cy="952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69B8C0A-8B32-6641-9668-A727BDD15F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75713" y="2074482"/>
            <a:ext cx="952500" cy="9525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BB35EEC-B307-DD4A-8FA5-C85556AF7F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32866" y="2074482"/>
            <a:ext cx="952500" cy="9525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8B80C84-9142-9F4A-8AC0-BDB616EBDC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18578" y="4234204"/>
            <a:ext cx="952500" cy="9525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0A26E76-6D58-304F-9DAA-46C4E9830E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04290" y="4234204"/>
            <a:ext cx="952500" cy="9525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ECEB37B-9CB1-C54D-B803-8A2CBB371E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90002" y="4234204"/>
            <a:ext cx="952500" cy="9525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5D2D6E6-6981-5F46-ADC0-CD843C794B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75713" y="4234204"/>
            <a:ext cx="952500" cy="9525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08AC77E-B937-D242-984A-91A738C2FC8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332866" y="4234204"/>
            <a:ext cx="952500" cy="9525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84ABC916-036F-A047-BF8B-7A1E68F9CC5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518578" y="5314066"/>
            <a:ext cx="952500" cy="9525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75A0490C-AEC2-0B46-ABE3-076E4CA8053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704290" y="5314066"/>
            <a:ext cx="952500" cy="9525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576CCAB-3271-A642-B8AC-376CD732341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90002" y="5314066"/>
            <a:ext cx="952500" cy="9525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21CF24D8-A362-6948-8DF8-9194D2EFC06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075713" y="5314066"/>
            <a:ext cx="952500" cy="9525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AD397F0-BAD3-D841-81E2-78DE052DC46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332866" y="5314066"/>
            <a:ext cx="952500" cy="9525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AA7109A-B8A8-A146-A2F2-BDC0C23D146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518578" y="3154343"/>
            <a:ext cx="952500" cy="952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D883516-F776-D540-9EB5-93CD3C17668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704290" y="3154343"/>
            <a:ext cx="952500" cy="9525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18CB470-085D-A940-BCEC-DE3E53AE4E5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890002" y="3154343"/>
            <a:ext cx="952500" cy="9525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A89E4FD-76A5-7C4E-8296-EAF441C9AEF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075713" y="3154343"/>
            <a:ext cx="952500" cy="9525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9B4A76C-4196-CF4C-9BC2-655456912D5D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333628" y="3155105"/>
            <a:ext cx="950976" cy="950976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33357CFD-C945-874B-934B-D6D5BAAD3F5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Icons for use</a:t>
            </a:r>
          </a:p>
          <a:p>
            <a:r>
              <a:rPr lang="en-US" sz="20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Copy and paste these into your presentation as needed</a:t>
            </a:r>
          </a:p>
        </p:txBody>
      </p:sp>
    </p:spTree>
    <p:extLst>
      <p:ext uri="{BB962C8B-B14F-4D97-AF65-F5344CB8AC3E}">
        <p14:creationId xmlns:p14="http://schemas.microsoft.com/office/powerpoint/2010/main" val="277419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0FC8-0190-934C-99B4-2ED2D0D8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OMNI CMS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84594-DB14-5743-8801-566198F52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Led by Jordan </a:t>
            </a:r>
            <a:r>
              <a:rPr lang="en-US" dirty="0" err="1"/>
              <a:t>Zeier</a:t>
            </a:r>
            <a:r>
              <a:rPr lang="en-US" dirty="0"/>
              <a:t>, </a:t>
            </a:r>
            <a:r>
              <a:rPr lang="en-US" i="1" dirty="0"/>
              <a:t>Software Trainer</a:t>
            </a:r>
            <a:endParaRPr lang="en-US" dirty="0"/>
          </a:p>
        </p:txBody>
      </p:sp>
      <p:pic>
        <p:nvPicPr>
          <p:cNvPr id="6" name="Picture Placeholder 5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D98007CE-FA20-9948-961E-4D065188BA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8385" b="8385"/>
          <a:stretch/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620971-C047-2D4E-A9E2-32AF05D80E64}"/>
              </a:ext>
            </a:extLst>
          </p:cNvPr>
          <p:cNvSpPr/>
          <p:nvPr/>
        </p:nvSpPr>
        <p:spPr>
          <a:xfrm>
            <a:off x="346841" y="3331779"/>
            <a:ext cx="147145" cy="220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9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003A-C71D-9B47-9D0D-58BF44D2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Segoe UI"/>
                <a:ea typeface="Open Sans"/>
                <a:cs typeface="Segoe UI"/>
              </a:rPr>
              <a:t>Intro to Omni CMS Hands-On Workshop</a:t>
            </a:r>
            <a:endParaRPr lang="en-US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2171B0-9929-D448-9E7C-6881A3A9B322}"/>
              </a:ext>
            </a:extLst>
          </p:cNvPr>
          <p:cNvSpPr txBox="1">
            <a:spLocks/>
          </p:cNvSpPr>
          <p:nvPr/>
        </p:nvSpPr>
        <p:spPr>
          <a:xfrm>
            <a:off x="1431968" y="1690688"/>
            <a:ext cx="597675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accent5"/>
                </a:solidFill>
                <a:latin typeface="Segoe UI"/>
                <a:ea typeface="Open Sans"/>
                <a:cs typeface="Segoe UI"/>
              </a:rPr>
              <a:t>Agenda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latin typeface="Segoe UI"/>
                <a:ea typeface="Open Sans"/>
                <a:cs typeface="Segoe UI"/>
              </a:rPr>
              <a:t>Review a Few Key Terms and Tools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latin typeface="Segoe UI"/>
                <a:ea typeface="Open Sans"/>
                <a:cs typeface="Segoe UI"/>
              </a:rPr>
              <a:t>Logging into Omni CMS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latin typeface="Segoe UI"/>
                <a:ea typeface="Open Sans"/>
                <a:cs typeface="Segoe UI"/>
              </a:rPr>
              <a:t>Interface Overview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latin typeface="Segoe UI"/>
                <a:ea typeface="Open Sans"/>
                <a:cs typeface="Segoe UI"/>
              </a:rPr>
              <a:t>Pages View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latin typeface="Segoe UI"/>
                <a:ea typeface="Open Sans"/>
                <a:cs typeface="Segoe UI"/>
              </a:rPr>
              <a:t>Introduce Activity</a:t>
            </a:r>
          </a:p>
          <a:p>
            <a:pPr algn="l">
              <a:lnSpc>
                <a:spcPct val="150000"/>
              </a:lnSpc>
            </a:pPr>
            <a:r>
              <a:rPr lang="en-US" sz="2200" dirty="0">
                <a:latin typeface="Segoe UI"/>
                <a:ea typeface="Open Sans"/>
                <a:cs typeface="Segoe UI"/>
              </a:rPr>
              <a:t>Hands-on </a:t>
            </a:r>
            <a:r>
              <a:rPr lang="en-US" sz="2200" dirty="0" err="1">
                <a:latin typeface="Segoe UI"/>
                <a:ea typeface="Open Sans"/>
                <a:cs typeface="Segoe UI"/>
              </a:rPr>
              <a:t>Conent</a:t>
            </a:r>
            <a:r>
              <a:rPr lang="en-US" sz="2200" dirty="0">
                <a:latin typeface="Segoe UI"/>
                <a:ea typeface="Open Sans"/>
                <a:cs typeface="Segoe UI"/>
              </a:rPr>
              <a:t> Editing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6BB17B-A034-CE4E-B94A-6874CDE44D96}"/>
              </a:ext>
            </a:extLst>
          </p:cNvPr>
          <p:cNvSpPr/>
          <p:nvPr/>
        </p:nvSpPr>
        <p:spPr>
          <a:xfrm>
            <a:off x="325821" y="3289738"/>
            <a:ext cx="147145" cy="23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170E-BE6F-9A41-9FFD-A26E093E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  <a:sym typeface="Arial Bold" charset="0"/>
              </a:rPr>
              <a:t>OMNI CMS’ STRUCTURE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6714D-9B85-F248-A2CF-93BD96B49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799" y="2752155"/>
            <a:ext cx="1499809" cy="117770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DC3D8C-863B-8D41-8B80-ABFFA26DF8AC}"/>
              </a:ext>
            </a:extLst>
          </p:cNvPr>
          <p:cNvCxnSpPr>
            <a:cxnSpLocks/>
          </p:cNvCxnSpPr>
          <p:nvPr/>
        </p:nvCxnSpPr>
        <p:spPr>
          <a:xfrm>
            <a:off x="2253698" y="3254781"/>
            <a:ext cx="804160" cy="6585"/>
          </a:xfrm>
          <a:prstGeom prst="straightConnector1">
            <a:avLst/>
          </a:prstGeom>
          <a:ln w="76200">
            <a:solidFill>
              <a:srgbClr val="A4B3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594BA1-7E6C-3F4D-8D9A-FC21A96B6988}"/>
              </a:ext>
            </a:extLst>
          </p:cNvPr>
          <p:cNvCxnSpPr>
            <a:cxnSpLocks/>
          </p:cNvCxnSpPr>
          <p:nvPr/>
        </p:nvCxnSpPr>
        <p:spPr>
          <a:xfrm>
            <a:off x="5016110" y="3253251"/>
            <a:ext cx="1903188" cy="0"/>
          </a:xfrm>
          <a:prstGeom prst="straightConnector1">
            <a:avLst/>
          </a:prstGeom>
          <a:ln w="76200">
            <a:solidFill>
              <a:srgbClr val="A4B35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FF16584-BE9C-B04B-8DDD-0AAC2D141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07" y="3857054"/>
            <a:ext cx="12757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dirty="0">
                <a:solidFill>
                  <a:schemeClr val="bg2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CMS Users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80BADF-7FE3-9249-8859-9ECC829A1367}"/>
              </a:ext>
            </a:extLst>
          </p:cNvPr>
          <p:cNvGrpSpPr/>
          <p:nvPr/>
        </p:nvGrpSpPr>
        <p:grpSpPr>
          <a:xfrm>
            <a:off x="3131890" y="2537191"/>
            <a:ext cx="1649611" cy="1883630"/>
            <a:chOff x="4197329" y="2836064"/>
            <a:chExt cx="1649611" cy="18836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A5B08C-E2E9-594B-82C2-4DA9F35B5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3139" y="4350362"/>
              <a:ext cx="13179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Omni CMS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E36795D-E211-1D4E-967F-55AB8AD821B7}"/>
                </a:ext>
              </a:extLst>
            </p:cNvPr>
            <p:cNvGrpSpPr/>
            <p:nvPr/>
          </p:nvGrpSpPr>
          <p:grpSpPr>
            <a:xfrm>
              <a:off x="4197329" y="2836064"/>
              <a:ext cx="1649611" cy="1451658"/>
              <a:chOff x="4194620" y="2836064"/>
              <a:chExt cx="1649611" cy="145165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87FD7EA-F3A1-364D-8580-277224A94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4620" y="2836064"/>
                <a:ext cx="1649611" cy="145165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9FB997-43B8-C84A-9E93-CA330D9E6F34}"/>
                  </a:ext>
                </a:extLst>
              </p:cNvPr>
              <p:cNvSpPr/>
              <p:nvPr/>
            </p:nvSpPr>
            <p:spPr>
              <a:xfrm>
                <a:off x="4647684" y="2927538"/>
                <a:ext cx="948459" cy="722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86030B-0779-AE41-94EA-F4BD6EE1D1FF}"/>
              </a:ext>
            </a:extLst>
          </p:cNvPr>
          <p:cNvGrpSpPr/>
          <p:nvPr/>
        </p:nvGrpSpPr>
        <p:grpSpPr>
          <a:xfrm>
            <a:off x="6919298" y="2439353"/>
            <a:ext cx="1832916" cy="1822844"/>
            <a:chOff x="7037764" y="2751587"/>
            <a:chExt cx="1832916" cy="182284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BB0F8E-4BBF-984C-A272-8E5AC62AC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7764" y="4205099"/>
              <a:ext cx="1832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Live Website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C779A3-B1A9-DD41-86A3-DF732357A543}"/>
                </a:ext>
              </a:extLst>
            </p:cNvPr>
            <p:cNvGrpSpPr/>
            <p:nvPr/>
          </p:nvGrpSpPr>
          <p:grpSpPr>
            <a:xfrm>
              <a:off x="7129417" y="2751587"/>
              <a:ext cx="1649611" cy="1451658"/>
              <a:chOff x="7180548" y="2751587"/>
              <a:chExt cx="1649611" cy="145165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7701840-C55C-8642-B11A-B55E34BFA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0548" y="2751587"/>
                <a:ext cx="1649611" cy="1451658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07EABF-2E23-884A-AD41-6E975BBDEF29}"/>
                  </a:ext>
                </a:extLst>
              </p:cNvPr>
              <p:cNvSpPr txBox="1"/>
              <p:nvPr/>
            </p:nvSpPr>
            <p:spPr>
              <a:xfrm>
                <a:off x="7717683" y="3040553"/>
                <a:ext cx="7606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r>
                  <a:rPr lang="en-US" sz="160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edu</a:t>
                </a:r>
                <a:endParaRPr lang="en-US" sz="160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995199-07F8-224B-A4DB-8E586D3F645A}"/>
              </a:ext>
            </a:extLst>
          </p:cNvPr>
          <p:cNvGrpSpPr/>
          <p:nvPr/>
        </p:nvGrpSpPr>
        <p:grpSpPr>
          <a:xfrm>
            <a:off x="8775881" y="3039379"/>
            <a:ext cx="897476" cy="437388"/>
            <a:chOff x="8819748" y="3300989"/>
            <a:chExt cx="897476" cy="437388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70E7A5F-9707-A74E-B1B7-20A355679D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19748" y="3517665"/>
              <a:ext cx="810027" cy="15555"/>
            </a:xfrm>
            <a:prstGeom prst="straightConnector1">
              <a:avLst/>
            </a:prstGeom>
            <a:ln w="76200">
              <a:solidFill>
                <a:srgbClr val="A4B3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BF2F73C-6A38-0944-B366-89FC87668A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72148" y="3730847"/>
              <a:ext cx="745076" cy="7530"/>
            </a:xfrm>
            <a:prstGeom prst="straightConnector1">
              <a:avLst/>
            </a:prstGeom>
            <a:ln w="76200">
              <a:solidFill>
                <a:srgbClr val="A4B3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60B1814-4791-9E4E-A45E-16F644C692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72148" y="3300989"/>
              <a:ext cx="745076" cy="0"/>
            </a:xfrm>
            <a:prstGeom prst="straightConnector1">
              <a:avLst/>
            </a:prstGeom>
            <a:ln w="76200">
              <a:solidFill>
                <a:srgbClr val="A4B3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22D67AE-DB5D-0349-8F16-8C8C54D6DF41}"/>
              </a:ext>
            </a:extLst>
          </p:cNvPr>
          <p:cNvSpPr txBox="1"/>
          <p:nvPr/>
        </p:nvSpPr>
        <p:spPr>
          <a:xfrm>
            <a:off x="2655421" y="1819640"/>
            <a:ext cx="2837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Staging Server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9321A3-9B2A-4E43-A644-FB539F3B8481}"/>
              </a:ext>
            </a:extLst>
          </p:cNvPr>
          <p:cNvSpPr txBox="1"/>
          <p:nvPr/>
        </p:nvSpPr>
        <p:spPr>
          <a:xfrm>
            <a:off x="6119125" y="1819640"/>
            <a:ext cx="376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Production Server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F4C511-2A8C-BC43-A146-BF3AFE360C36}"/>
              </a:ext>
            </a:extLst>
          </p:cNvPr>
          <p:cNvSpPr txBox="1"/>
          <p:nvPr/>
        </p:nvSpPr>
        <p:spPr>
          <a:xfrm>
            <a:off x="4549198" y="2657647"/>
            <a:ext cx="283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Publish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91C481B-D0B1-6C42-BEF4-37FD90A7D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72" y="2879525"/>
            <a:ext cx="1175396" cy="922962"/>
          </a:xfrm>
          <a:prstGeom prst="rect">
            <a:avLst/>
          </a:prstGeom>
        </p:spPr>
      </p:pic>
      <p:pic>
        <p:nvPicPr>
          <p:cNvPr id="26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D6C265-4876-2147-816A-5E96DAA3A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015" y="2890371"/>
            <a:ext cx="867509" cy="22733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4457A4A-6131-A54E-BFCD-462E4DA55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363" y="4041720"/>
            <a:ext cx="1513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dirty="0">
                <a:solidFill>
                  <a:schemeClr val="bg2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Web Visitors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3FC447-CCB7-9F49-B804-0243E09931B7}"/>
              </a:ext>
            </a:extLst>
          </p:cNvPr>
          <p:cNvSpPr/>
          <p:nvPr/>
        </p:nvSpPr>
        <p:spPr>
          <a:xfrm>
            <a:off x="304800" y="3350775"/>
            <a:ext cx="178676" cy="2332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170E-BE6F-9A41-9FFD-A26E093E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2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  <a:sym typeface="Arial Bold" charset="0"/>
              </a:rPr>
              <a:t>EDITING TOOLS – DEPENDENCY MANAGER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D74282A-7CEA-9342-ABB8-6240F62FCA69}"/>
              </a:ext>
            </a:extLst>
          </p:cNvPr>
          <p:cNvSpPr txBox="1">
            <a:spLocks/>
          </p:cNvSpPr>
          <p:nvPr/>
        </p:nvSpPr>
        <p:spPr>
          <a:xfrm>
            <a:off x="1674303" y="1562999"/>
            <a:ext cx="52915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Every page and file in Omni CMS gets a unique ID number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“Dependency Tag”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When making links, Omni CMS uses the ID number, not a URL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Links to files get automatically updated when they move or are renamed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Broken links will only come from deleted files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E0086C6-2FB4-F84C-AB5D-2B05C1B6C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549598" y="1797602"/>
            <a:ext cx="3957363" cy="3767193"/>
          </a:xfrm>
          <a:prstGeom prst="rect">
            <a:avLst/>
          </a:prstGeom>
          <a:noFill/>
          <a:ln w="25400">
            <a:solidFill>
              <a:srgbClr val="027CAE"/>
            </a:solidFill>
          </a:ln>
          <a:effectLst/>
        </p:spPr>
      </p:pic>
      <p:sp>
        <p:nvSpPr>
          <p:cNvPr id="30" name="Rectangle: Rounded Corners 2">
            <a:extLst>
              <a:ext uri="{FF2B5EF4-FFF2-40B4-BE49-F238E27FC236}">
                <a16:creationId xmlns:a16="http://schemas.microsoft.com/office/drawing/2014/main" id="{676DED32-AB04-2044-8E18-3E1C75506603}"/>
              </a:ext>
            </a:extLst>
          </p:cNvPr>
          <p:cNvSpPr/>
          <p:nvPr/>
        </p:nvSpPr>
        <p:spPr>
          <a:xfrm>
            <a:off x="8382000" y="2240280"/>
            <a:ext cx="2987040" cy="487680"/>
          </a:xfrm>
          <a:prstGeom prst="roundRect">
            <a:avLst/>
          </a:prstGeom>
          <a:noFill/>
          <a:ln w="25400">
            <a:solidFill>
              <a:srgbClr val="D14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9BA1B4-E33E-A648-870A-6E933E36AFB3}"/>
              </a:ext>
            </a:extLst>
          </p:cNvPr>
          <p:cNvSpPr/>
          <p:nvPr/>
        </p:nvSpPr>
        <p:spPr>
          <a:xfrm>
            <a:off x="304800" y="3350775"/>
            <a:ext cx="178676" cy="2332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8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E170E-BE6F-9A41-9FFD-A26E093E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0148"/>
            <a:ext cx="10515600" cy="13255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Segoe UI" panose="020B0502040204020203" pitchFamily="34" charset="0"/>
                <a:ea typeface="Lato" charset="0"/>
                <a:cs typeface="Segoe UI" panose="020B0502040204020203" pitchFamily="34" charset="0"/>
                <a:sym typeface="Arial Bold" charset="0"/>
              </a:rPr>
              <a:t>REUSABLE CONTENT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3D53DD-8697-3C4E-8038-B8533B62719F}"/>
              </a:ext>
            </a:extLst>
          </p:cNvPr>
          <p:cNvSpPr txBox="1">
            <a:spLocks/>
          </p:cNvSpPr>
          <p:nvPr/>
        </p:nvSpPr>
        <p:spPr bwMode="auto">
          <a:xfrm>
            <a:off x="126212" y="1043580"/>
            <a:ext cx="3967801" cy="4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200" b="1" dirty="0">
                <a:solidFill>
                  <a:schemeClr val="bg2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Assets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When you want to       reuse </a:t>
            </a:r>
            <a:r>
              <a:rPr lang="en-US" sz="2200" u="sng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content</a:t>
            </a: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and</a:t>
            </a: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200" u="sng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structure/styling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Not customizable on page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Pages update automatically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Five types: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Web Content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Plain Text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Source Code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Form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Image Gallery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D66DD8-EA15-A746-9633-BA76C29BE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12" y="1111084"/>
            <a:ext cx="226165" cy="2759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104BDC-1521-A247-94A2-00A36A27873A}"/>
              </a:ext>
            </a:extLst>
          </p:cNvPr>
          <p:cNvSpPr txBox="1">
            <a:spLocks/>
          </p:cNvSpPr>
          <p:nvPr/>
        </p:nvSpPr>
        <p:spPr bwMode="auto">
          <a:xfrm>
            <a:off x="4094013" y="1043580"/>
            <a:ext cx="3967801" cy="4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200" b="1" dirty="0">
                <a:solidFill>
                  <a:schemeClr val="bg2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Snippets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When you want to reuse </a:t>
            </a:r>
            <a:r>
              <a:rPr lang="en-US" sz="2200" u="sng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structure/styling</a:t>
            </a: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, </a:t>
            </a:r>
            <a:r>
              <a:rPr lang="en-US" sz="22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but</a:t>
            </a: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200" u="sng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keep content unique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Customizable on page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Changes to one page won’t affect other pages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Makes it easier to edit complex blocks of content in WYSIWYG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lvl="1"/>
            <a:endParaRPr lang="en-US" sz="1800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A03731-4DFD-9D4E-9DB6-A40CBE699D0E}"/>
              </a:ext>
            </a:extLst>
          </p:cNvPr>
          <p:cNvSpPr txBox="1">
            <a:spLocks/>
          </p:cNvSpPr>
          <p:nvPr/>
        </p:nvSpPr>
        <p:spPr bwMode="auto">
          <a:xfrm>
            <a:off x="7998754" y="1048071"/>
            <a:ext cx="3967801" cy="4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200" b="1" dirty="0">
                <a:solidFill>
                  <a:schemeClr val="bg2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Components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When you want to reuse </a:t>
            </a:r>
            <a:r>
              <a:rPr lang="en-US" sz="2200" u="sng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structure/styling</a:t>
            </a: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, </a:t>
            </a:r>
            <a:r>
              <a:rPr lang="en-US" sz="2200" b="1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but</a:t>
            </a: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</a:p>
          <a:p>
            <a:pPr algn="l">
              <a:spcBef>
                <a:spcPts val="0"/>
              </a:spcBef>
            </a:pP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    </a:t>
            </a:r>
            <a:r>
              <a:rPr lang="en-US" sz="2200" u="sng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keep content unique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Uses form fields to prompt for content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Customize content on each page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Changes to the Component’s base code WILL be reflected across all pages with the Component</a:t>
            </a:r>
            <a:endParaRPr lang="en-US" sz="1800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7A7816-B3D3-CE4A-82D4-0EBD80DBE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06" y="1095301"/>
            <a:ext cx="303489" cy="304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B3E67A-FB32-C64C-A660-2AE306B266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81" t="3967" r="12119" b="11021"/>
          <a:stretch/>
        </p:blipFill>
        <p:spPr>
          <a:xfrm>
            <a:off x="8622057" y="1111084"/>
            <a:ext cx="303489" cy="2686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1C55C27-1FE0-D34C-914E-A627FC4D6836}"/>
              </a:ext>
            </a:extLst>
          </p:cNvPr>
          <p:cNvSpPr/>
          <p:nvPr/>
        </p:nvSpPr>
        <p:spPr>
          <a:xfrm>
            <a:off x="346840" y="3298225"/>
            <a:ext cx="178676" cy="2332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4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44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47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50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53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56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59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62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65" dur="indefinite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68" dur="indefinite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93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96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99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02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105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6" grpId="1" build="allAtOnce"/>
      <p:bldP spid="8" grpId="0" uiExpand="1" build="p"/>
      <p:bldP spid="8" grpId="1" build="allAtOnce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8A52C6-DF14-6143-A314-1CA06F44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Let’s Jump In!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13DEDD-470A-8F41-BFB8-6D308EBBAA4B}"/>
              </a:ext>
            </a:extLst>
          </p:cNvPr>
          <p:cNvSpPr/>
          <p:nvPr/>
        </p:nvSpPr>
        <p:spPr>
          <a:xfrm>
            <a:off x="304800" y="3350775"/>
            <a:ext cx="178676" cy="2332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9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D649-47C3-9340-8DD9-1960EB86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support.moderncampus.com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6081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2F98E5-F42C-4EEA-BC1A-A59A603E5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+mj-lt"/>
              </a:rPr>
              <a:t>Our next Monthly Orientation Training </a:t>
            </a:r>
            <a:br>
              <a:rPr lang="en-US" sz="4800" dirty="0">
                <a:latin typeface="+mj-lt"/>
              </a:rPr>
            </a:br>
            <a:r>
              <a:rPr lang="en-US" sz="4800" dirty="0">
                <a:latin typeface="+mj-lt"/>
              </a:rPr>
              <a:t>will be held on 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Friday, April 8, 2022 @ 10 am - noon PST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869008-75EE-3A48-857A-659DDB34225B}"/>
              </a:ext>
            </a:extLst>
          </p:cNvPr>
          <p:cNvSpPr/>
          <p:nvPr/>
        </p:nvSpPr>
        <p:spPr>
          <a:xfrm>
            <a:off x="304800" y="3350775"/>
            <a:ext cx="178676" cy="2332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6100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502E05D-7D6E-9246-A55E-92E6557A1003}"/>
    </a:ext>
  </a:extLst>
</a:theme>
</file>

<file path=ppt/theme/theme2.xml><?xml version="1.0" encoding="utf-8"?>
<a:theme xmlns:a="http://schemas.openxmlformats.org/drawingml/2006/main" name="Light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A2C259A-CF8E-B841-9A54-F22381E46C66}"/>
    </a:ext>
  </a:extLst>
</a:theme>
</file>

<file path=ppt/theme/theme3.xml><?xml version="1.0" encoding="utf-8"?>
<a:theme xmlns:a="http://schemas.openxmlformats.org/drawingml/2006/main" name="Dark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F4E39A9B-8502-A040-8FEA-BF1B32F44201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67A8588-D716-134D-A06D-B85C9881AAA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67DB11261214B87142A3E5CC70040" ma:contentTypeVersion="12" ma:contentTypeDescription="Create a new document." ma:contentTypeScope="" ma:versionID="445986f4216d5e7c8ae640f64c7d907a">
  <xsd:schema xmlns:xsd="http://www.w3.org/2001/XMLSchema" xmlns:xs="http://www.w3.org/2001/XMLSchema" xmlns:p="http://schemas.microsoft.com/office/2006/metadata/properties" xmlns:ns2="0b44f51a-50c5-4624-9f4d-30c6c8990289" xmlns:ns3="65f671dc-2b45-400a-bd25-acc977f6311b" targetNamespace="http://schemas.microsoft.com/office/2006/metadata/properties" ma:root="true" ma:fieldsID="1c260c2063b0929f99263b8ac089fb2e" ns2:_="" ns3:_="">
    <xsd:import namespace="0b44f51a-50c5-4624-9f4d-30c6c8990289"/>
    <xsd:import namespace="65f671dc-2b45-400a-bd25-acc977f63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4f51a-50c5-4624-9f4d-30c6c8990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71dc-2b45-400a-bd25-acc977f63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E6D3E0-918F-4442-8039-1E35C95BFBF9}"/>
</file>

<file path=customXml/itemProps2.xml><?xml version="1.0" encoding="utf-8"?>
<ds:datastoreItem xmlns:ds="http://schemas.openxmlformats.org/officeDocument/2006/customXml" ds:itemID="{94DE965C-B28B-49A7-AC99-4E15D1435B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9DB28-7D0E-48A0-8A70-67BA67ABA7CE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6da66c69-5f4d-404d-bc44-6820f3b6879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</TotalTime>
  <Words>271</Words>
  <Application>Microsoft Macintosh PowerPoint</Application>
  <PresentationFormat>Widescreen</PresentationFormat>
  <Paragraphs>55</Paragraphs>
  <Slides>10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Medium</vt:lpstr>
      <vt:lpstr>Segoe UI</vt:lpstr>
      <vt:lpstr>Title</vt:lpstr>
      <vt:lpstr>Light Content</vt:lpstr>
      <vt:lpstr>Dark Content</vt:lpstr>
      <vt:lpstr>Custom Design</vt:lpstr>
      <vt:lpstr>PowerPoint Presentation</vt:lpstr>
      <vt:lpstr>Introduction to OMNI CMS</vt:lpstr>
      <vt:lpstr>Intro to Omni CMS Hands-On Workshop</vt:lpstr>
      <vt:lpstr>OMNI CMS’ STRUCTURE</vt:lpstr>
      <vt:lpstr>EDITING TOOLS – DEPENDENCY MANAGER</vt:lpstr>
      <vt:lpstr>REUSABLE CONTENT</vt:lpstr>
      <vt:lpstr>Let’s Jump In!</vt:lpstr>
      <vt:lpstr>support.moderncampus.com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 Ventola</dc:creator>
  <cp:lastModifiedBy>Jordan Zeier</cp:lastModifiedBy>
  <cp:revision>1</cp:revision>
  <dcterms:created xsi:type="dcterms:W3CDTF">2021-12-10T21:38:38Z</dcterms:created>
  <dcterms:modified xsi:type="dcterms:W3CDTF">2022-03-02T22:46:51Z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0x010100E2F67DB11261214B87142A3E5CC70040</vt:lpwstr>
  </property>
</Properties>
</file>