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9" r:id="rId3"/>
    <p:sldMasterId id="2147483677" r:id="rId4"/>
  </p:sldMasterIdLst>
  <p:notesMasterIdLst>
    <p:notesMasterId r:id="rId24"/>
  </p:notesMasterIdLst>
  <p:sldIdLst>
    <p:sldId id="275" r:id="rId5"/>
    <p:sldId id="276" r:id="rId6"/>
    <p:sldId id="277" r:id="rId7"/>
    <p:sldId id="278" r:id="rId8"/>
    <p:sldId id="279" r:id="rId9"/>
    <p:sldId id="280" r:id="rId10"/>
    <p:sldId id="283" r:id="rId11"/>
    <p:sldId id="282" r:id="rId12"/>
    <p:sldId id="286" r:id="rId13"/>
    <p:sldId id="291" r:id="rId14"/>
    <p:sldId id="284" r:id="rId15"/>
    <p:sldId id="285" r:id="rId16"/>
    <p:sldId id="292" r:id="rId17"/>
    <p:sldId id="287" r:id="rId18"/>
    <p:sldId id="293" r:id="rId19"/>
    <p:sldId id="288" r:id="rId20"/>
    <p:sldId id="294" r:id="rId21"/>
    <p:sldId id="273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1163AAEE-E498-4CA3-8008-C738E15A8C42}">
          <p14:sldIdLst>
            <p14:sldId id="275"/>
            <p14:sldId id="276"/>
            <p14:sldId id="277"/>
            <p14:sldId id="278"/>
            <p14:sldId id="279"/>
            <p14:sldId id="280"/>
            <p14:sldId id="283"/>
            <p14:sldId id="282"/>
            <p14:sldId id="286"/>
            <p14:sldId id="291"/>
            <p14:sldId id="284"/>
            <p14:sldId id="285"/>
            <p14:sldId id="292"/>
            <p14:sldId id="287"/>
            <p14:sldId id="293"/>
            <p14:sldId id="288"/>
            <p14:sldId id="294"/>
            <p14:sldId id="273"/>
            <p14:sldId id="290"/>
          </p14:sldIdLst>
        </p14:section>
        <p14:section name="Presentation Template" id="{C488F512-72BE-41A0-95AD-211DD18F0C4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E189A-094B-4AF8-91F4-E6FD543F8DDB}" v="51" dt="2022-02-24T22:12:09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78525" autoAdjust="0"/>
  </p:normalViewPr>
  <p:slideViewPr>
    <p:cSldViewPr snapToGrid="0" snapToObjects="1">
      <p:cViewPr varScale="1">
        <p:scale>
          <a:sx n="112" d="100"/>
          <a:sy n="112" d="100"/>
        </p:scale>
        <p:origin x="13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62de45c198f1576608c5ab51b9ea28b72e8151f820f443c66dccdcf878bc458::" providerId="AD" clId="Web-{8D6AF2AD-4BDE-D5EE-6F16-C39FA62ED2F1}"/>
    <pc:docChg chg="modSld">
      <pc:chgData name="Guest User" userId="S::urn:spo:anon#f62de45c198f1576608c5ab51b9ea28b72e8151f820f443c66dccdcf878bc458::" providerId="AD" clId="Web-{8D6AF2AD-4BDE-D5EE-6F16-C39FA62ED2F1}" dt="2022-02-24T19:15:11.255" v="4" actId="20577"/>
      <pc:docMkLst>
        <pc:docMk/>
      </pc:docMkLst>
      <pc:sldChg chg="modSp">
        <pc:chgData name="Guest User" userId="S::urn:spo:anon#f62de45c198f1576608c5ab51b9ea28b72e8151f820f443c66dccdcf878bc458::" providerId="AD" clId="Web-{8D6AF2AD-4BDE-D5EE-6F16-C39FA62ED2F1}" dt="2022-02-24T19:15:11.255" v="4" actId="20577"/>
        <pc:sldMkLst>
          <pc:docMk/>
          <pc:sldMk cId="4134790339" sldId="279"/>
        </pc:sldMkLst>
        <pc:spChg chg="mod">
          <ac:chgData name="Guest User" userId="S::urn:spo:anon#f62de45c198f1576608c5ab51b9ea28b72e8151f820f443c66dccdcf878bc458::" providerId="AD" clId="Web-{8D6AF2AD-4BDE-D5EE-6F16-C39FA62ED2F1}" dt="2022-02-24T19:15:11.255" v="4" actId="20577"/>
          <ac:spMkLst>
            <pc:docMk/>
            <pc:sldMk cId="4134790339" sldId="279"/>
            <ac:spMk id="3" creationId="{A90456F4-B45D-E441-8D0E-2A997EB3232B}"/>
          </ac:spMkLst>
        </pc:spChg>
      </pc:sldChg>
    </pc:docChg>
  </pc:docChgLst>
  <pc:docChgLst>
    <pc:chgData name="Nick Catto" userId="3057a71b-3860-4e1e-b240-c138ddb53589" providerId="ADAL" clId="{C4EE189A-094B-4AF8-91F4-E6FD543F8DDB}"/>
    <pc:docChg chg="undo custSel addSld delSld modSld sldOrd addSection delSection modSection">
      <pc:chgData name="Nick Catto" userId="3057a71b-3860-4e1e-b240-c138ddb53589" providerId="ADAL" clId="{C4EE189A-094B-4AF8-91F4-E6FD543F8DDB}" dt="2022-02-28T21:08:06.907" v="1219" actId="47"/>
      <pc:docMkLst>
        <pc:docMk/>
      </pc:docMkLst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2244173795" sldId="257"/>
        </pc:sldMkLst>
      </pc:sldChg>
      <pc:sldChg chg="add del ord setBg">
        <pc:chgData name="Nick Catto" userId="3057a71b-3860-4e1e-b240-c138ddb53589" providerId="ADAL" clId="{C4EE189A-094B-4AF8-91F4-E6FD543F8DDB}" dt="2022-02-28T21:08:06.907" v="1219" actId="47"/>
        <pc:sldMkLst>
          <pc:docMk/>
          <pc:sldMk cId="2774193088" sldId="258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4327664" sldId="259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36070643" sldId="260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449590621" sldId="261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2040593205" sldId="262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3466542750" sldId="263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3237008743" sldId="264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2440713909" sldId="265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533832191" sldId="266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1407097658" sldId="267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3927075692" sldId="268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743498089" sldId="269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2673883396" sldId="270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3783084745" sldId="271"/>
        </pc:sldMkLst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2814503367" sldId="272"/>
        </pc:sldMkLst>
      </pc:sldChg>
      <pc:sldChg chg="modSp add del mod ord">
        <pc:chgData name="Nick Catto" userId="3057a71b-3860-4e1e-b240-c138ddb53589" providerId="ADAL" clId="{C4EE189A-094B-4AF8-91F4-E6FD543F8DDB}" dt="2022-02-24T21:31:21.612" v="541" actId="47"/>
        <pc:sldMkLst>
          <pc:docMk/>
          <pc:sldMk cId="2460814756" sldId="273"/>
        </pc:sldMkLst>
        <pc:spChg chg="mod">
          <ac:chgData name="Nick Catto" userId="3057a71b-3860-4e1e-b240-c138ddb53589" providerId="ADAL" clId="{C4EE189A-094B-4AF8-91F4-E6FD543F8DDB}" dt="2022-01-28T19:22:11.824" v="512" actId="20577"/>
          <ac:spMkLst>
            <pc:docMk/>
            <pc:sldMk cId="2460814756" sldId="273"/>
            <ac:spMk id="2" creationId="{AF88D649-47C3-9340-8DD9-1960EB86A3F0}"/>
          </ac:spMkLst>
        </pc:spChg>
      </pc:sldChg>
      <pc:sldChg chg="add del ord">
        <pc:chgData name="Nick Catto" userId="3057a71b-3860-4e1e-b240-c138ddb53589" providerId="ADAL" clId="{C4EE189A-094B-4AF8-91F4-E6FD543F8DDB}" dt="2022-02-28T21:07:59.473" v="1218" actId="47"/>
        <pc:sldMkLst>
          <pc:docMk/>
          <pc:sldMk cId="4030661001" sldId="274"/>
        </pc:sldMkLst>
      </pc:sldChg>
      <pc:sldChg chg="addSp delSp modSp add del mod ord">
        <pc:chgData name="Nick Catto" userId="3057a71b-3860-4e1e-b240-c138ddb53589" providerId="ADAL" clId="{C4EE189A-094B-4AF8-91F4-E6FD543F8DDB}" dt="2022-02-28T21:07:34.491" v="1217" actId="20577"/>
        <pc:sldMkLst>
          <pc:docMk/>
          <pc:sldMk cId="4183498070" sldId="275"/>
        </pc:sldMkLst>
        <pc:spChg chg="mod">
          <ac:chgData name="Nick Catto" userId="3057a71b-3860-4e1e-b240-c138ddb53589" providerId="ADAL" clId="{C4EE189A-094B-4AF8-91F4-E6FD543F8DDB}" dt="2022-02-28T21:07:34.491" v="1217" actId="20577"/>
          <ac:spMkLst>
            <pc:docMk/>
            <pc:sldMk cId="4183498070" sldId="275"/>
            <ac:spMk id="4" creationId="{238A52C6-DF14-6143-A314-1CA06F4457F7}"/>
          </ac:spMkLst>
        </pc:spChg>
        <pc:spChg chg="mod">
          <ac:chgData name="Nick Catto" userId="3057a71b-3860-4e1e-b240-c138ddb53589" providerId="ADAL" clId="{C4EE189A-094B-4AF8-91F4-E6FD543F8DDB}" dt="2022-01-28T20:07:04.577" v="524" actId="20577"/>
          <ac:spMkLst>
            <pc:docMk/>
            <pc:sldMk cId="4183498070" sldId="275"/>
            <ac:spMk id="5" creationId="{9F7ABF52-7F43-6A43-8C6B-B61DF5D7693C}"/>
          </ac:spMkLst>
        </pc:spChg>
        <pc:spChg chg="del">
          <ac:chgData name="Nick Catto" userId="3057a71b-3860-4e1e-b240-c138ddb53589" providerId="ADAL" clId="{C4EE189A-094B-4AF8-91F4-E6FD543F8DDB}" dt="2022-01-28T19:06:52.215" v="5" actId="931"/>
          <ac:spMkLst>
            <pc:docMk/>
            <pc:sldMk cId="4183498070" sldId="275"/>
            <ac:spMk id="15" creationId="{D1850774-F554-0446-8C10-C471D3BF88D1}"/>
          </ac:spMkLst>
        </pc:spChg>
        <pc:picChg chg="add mod">
          <ac:chgData name="Nick Catto" userId="3057a71b-3860-4e1e-b240-c138ddb53589" providerId="ADAL" clId="{C4EE189A-094B-4AF8-91F4-E6FD543F8DDB}" dt="2022-01-28T20:08:31.376" v="532" actId="14826"/>
          <ac:picMkLst>
            <pc:docMk/>
            <pc:sldMk cId="4183498070" sldId="275"/>
            <ac:picMk id="3" creationId="{E51BD20C-D17D-4725-8E3E-3DA33032BD06}"/>
          </ac:picMkLst>
        </pc:picChg>
      </pc:sldChg>
      <pc:sldChg chg="modSp add del mod ord">
        <pc:chgData name="Nick Catto" userId="3057a71b-3860-4e1e-b240-c138ddb53589" providerId="ADAL" clId="{C4EE189A-094B-4AF8-91F4-E6FD543F8DDB}" dt="2022-02-24T21:31:21.612" v="541" actId="47"/>
        <pc:sldMkLst>
          <pc:docMk/>
          <pc:sldMk cId="2125037477" sldId="276"/>
        </pc:sldMkLst>
        <pc:spChg chg="mod">
          <ac:chgData name="Nick Catto" userId="3057a71b-3860-4e1e-b240-c138ddb53589" providerId="ADAL" clId="{C4EE189A-094B-4AF8-91F4-E6FD543F8DDB}" dt="2022-01-28T19:09:29.373" v="53" actId="20577"/>
          <ac:spMkLst>
            <pc:docMk/>
            <pc:sldMk cId="2125037477" sldId="276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1-28T19:15:28.549" v="382" actId="20577"/>
          <ac:spMkLst>
            <pc:docMk/>
            <pc:sldMk cId="2125037477" sldId="276"/>
            <ac:spMk id="3" creationId="{A90456F4-B45D-E441-8D0E-2A997EB3232B}"/>
          </ac:spMkLst>
        </pc:spChg>
      </pc:sldChg>
      <pc:sldChg chg="modSp add del mod">
        <pc:chgData name="Nick Catto" userId="3057a71b-3860-4e1e-b240-c138ddb53589" providerId="ADAL" clId="{C4EE189A-094B-4AF8-91F4-E6FD543F8DDB}" dt="2022-02-24T21:31:21.612" v="541" actId="47"/>
        <pc:sldMkLst>
          <pc:docMk/>
          <pc:sldMk cId="1852368845" sldId="277"/>
        </pc:sldMkLst>
        <pc:spChg chg="mod">
          <ac:chgData name="Nick Catto" userId="3057a71b-3860-4e1e-b240-c138ddb53589" providerId="ADAL" clId="{C4EE189A-094B-4AF8-91F4-E6FD543F8DDB}" dt="2022-01-28T19:10:39.708" v="176"/>
          <ac:spMkLst>
            <pc:docMk/>
            <pc:sldMk cId="1852368845" sldId="277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2-24T21:31:05.541" v="535" actId="27636"/>
          <ac:spMkLst>
            <pc:docMk/>
            <pc:sldMk cId="1852368845" sldId="277"/>
            <ac:spMk id="3" creationId="{A90456F4-B45D-E441-8D0E-2A997EB3232B}"/>
          </ac:spMkLst>
        </pc:spChg>
      </pc:sldChg>
      <pc:sldChg chg="addSp modSp add del mod modClrScheme chgLayout modNotesTx">
        <pc:chgData name="Nick Catto" userId="3057a71b-3860-4e1e-b240-c138ddb53589" providerId="ADAL" clId="{C4EE189A-094B-4AF8-91F4-E6FD543F8DDB}" dt="2022-02-24T22:07:06.732" v="1105" actId="14100"/>
        <pc:sldMkLst>
          <pc:docMk/>
          <pc:sldMk cId="1273704109" sldId="278"/>
        </pc:sldMkLst>
        <pc:spChg chg="mod">
          <ac:chgData name="Nick Catto" userId="3057a71b-3860-4e1e-b240-c138ddb53589" providerId="ADAL" clId="{C4EE189A-094B-4AF8-91F4-E6FD543F8DDB}" dt="2022-02-24T21:35:52.554" v="552" actId="26606"/>
          <ac:spMkLst>
            <pc:docMk/>
            <pc:sldMk cId="1273704109" sldId="278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2-24T22:01:05.241" v="873" actId="21"/>
          <ac:spMkLst>
            <pc:docMk/>
            <pc:sldMk cId="1273704109" sldId="278"/>
            <ac:spMk id="3" creationId="{A90456F4-B45D-E441-8D0E-2A997EB3232B}"/>
          </ac:spMkLst>
        </pc:spChg>
        <pc:graphicFrameChg chg="add mod modGraphic">
          <ac:chgData name="Nick Catto" userId="3057a71b-3860-4e1e-b240-c138ddb53589" providerId="ADAL" clId="{C4EE189A-094B-4AF8-91F4-E6FD543F8DDB}" dt="2022-02-24T22:07:06.732" v="1105" actId="14100"/>
          <ac:graphicFrameMkLst>
            <pc:docMk/>
            <pc:sldMk cId="1273704109" sldId="278"/>
            <ac:graphicFrameMk id="4" creationId="{AE52B90A-4D42-4120-8E17-C7D050C16879}"/>
          </ac:graphicFrameMkLst>
        </pc:graphicFrameChg>
      </pc:sldChg>
      <pc:sldChg chg="modSp add del mod">
        <pc:chgData name="Nick Catto" userId="3057a71b-3860-4e1e-b240-c138ddb53589" providerId="ADAL" clId="{C4EE189A-094B-4AF8-91F4-E6FD543F8DDB}" dt="2022-02-24T21:31:21.612" v="541" actId="47"/>
        <pc:sldMkLst>
          <pc:docMk/>
          <pc:sldMk cId="4134790339" sldId="279"/>
        </pc:sldMkLst>
        <pc:spChg chg="mod">
          <ac:chgData name="Nick Catto" userId="3057a71b-3860-4e1e-b240-c138ddb53589" providerId="ADAL" clId="{C4EE189A-094B-4AF8-91F4-E6FD543F8DDB}" dt="2022-01-28T19:13:20.234" v="272" actId="20577"/>
          <ac:spMkLst>
            <pc:docMk/>
            <pc:sldMk cId="4134790339" sldId="279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1-28T19:13:31.423" v="273"/>
          <ac:spMkLst>
            <pc:docMk/>
            <pc:sldMk cId="4134790339" sldId="279"/>
            <ac:spMk id="3" creationId="{A90456F4-B45D-E441-8D0E-2A997EB3232B}"/>
          </ac:spMkLst>
        </pc:spChg>
      </pc:sldChg>
      <pc:sldChg chg="addSp delSp modSp add del mod">
        <pc:chgData name="Nick Catto" userId="3057a71b-3860-4e1e-b240-c138ddb53589" providerId="ADAL" clId="{C4EE189A-094B-4AF8-91F4-E6FD543F8DDB}" dt="2022-02-24T21:38:01.066" v="566" actId="12"/>
        <pc:sldMkLst>
          <pc:docMk/>
          <pc:sldMk cId="2269447016" sldId="280"/>
        </pc:sldMkLst>
        <pc:spChg chg="mod">
          <ac:chgData name="Nick Catto" userId="3057a71b-3860-4e1e-b240-c138ddb53589" providerId="ADAL" clId="{C4EE189A-094B-4AF8-91F4-E6FD543F8DDB}" dt="2022-02-24T21:37:28.851" v="560" actId="26606"/>
          <ac:spMkLst>
            <pc:docMk/>
            <pc:sldMk cId="2269447016" sldId="280"/>
            <ac:spMk id="2" creationId="{F6754D85-66D2-B045-8CAE-1E34EBB338D7}"/>
          </ac:spMkLst>
        </pc:spChg>
        <pc:spChg chg="add del mod">
          <ac:chgData name="Nick Catto" userId="3057a71b-3860-4e1e-b240-c138ddb53589" providerId="ADAL" clId="{C4EE189A-094B-4AF8-91F4-E6FD543F8DDB}" dt="2022-02-24T21:37:28.851" v="560" actId="26606"/>
          <ac:spMkLst>
            <pc:docMk/>
            <pc:sldMk cId="2269447016" sldId="280"/>
            <ac:spMk id="3" creationId="{A90456F4-B45D-E441-8D0E-2A997EB3232B}"/>
          </ac:spMkLst>
        </pc:spChg>
        <pc:graphicFrameChg chg="add del">
          <ac:chgData name="Nick Catto" userId="3057a71b-3860-4e1e-b240-c138ddb53589" providerId="ADAL" clId="{C4EE189A-094B-4AF8-91F4-E6FD543F8DDB}" dt="2022-02-24T21:37:26.518" v="557" actId="26606"/>
          <ac:graphicFrameMkLst>
            <pc:docMk/>
            <pc:sldMk cId="2269447016" sldId="280"/>
            <ac:graphicFrameMk id="5" creationId="{452CD004-F912-49AB-9730-D8362E08313F}"/>
          </ac:graphicFrameMkLst>
        </pc:graphicFrameChg>
        <pc:graphicFrameChg chg="add del">
          <ac:chgData name="Nick Catto" userId="3057a71b-3860-4e1e-b240-c138ddb53589" providerId="ADAL" clId="{C4EE189A-094B-4AF8-91F4-E6FD543F8DDB}" dt="2022-02-24T21:37:28.792" v="559" actId="26606"/>
          <ac:graphicFrameMkLst>
            <pc:docMk/>
            <pc:sldMk cId="2269447016" sldId="280"/>
            <ac:graphicFrameMk id="7" creationId="{61ABC32A-7F44-4660-8DDC-0C102D00ACA4}"/>
          </ac:graphicFrameMkLst>
        </pc:graphicFrameChg>
        <pc:graphicFrameChg chg="add mod">
          <ac:chgData name="Nick Catto" userId="3057a71b-3860-4e1e-b240-c138ddb53589" providerId="ADAL" clId="{C4EE189A-094B-4AF8-91F4-E6FD543F8DDB}" dt="2022-02-24T21:38:01.066" v="566" actId="12"/>
          <ac:graphicFrameMkLst>
            <pc:docMk/>
            <pc:sldMk cId="2269447016" sldId="280"/>
            <ac:graphicFrameMk id="9" creationId="{452CD004-F912-49AB-9730-D8362E08313F}"/>
          </ac:graphicFrameMkLst>
        </pc:graphicFrameChg>
      </pc:sldChg>
      <pc:sldChg chg="modSp add del mod">
        <pc:chgData name="Nick Catto" userId="3057a71b-3860-4e1e-b240-c138ddb53589" providerId="ADAL" clId="{C4EE189A-094B-4AF8-91F4-E6FD543F8DDB}" dt="2022-02-24T21:30:58.372" v="533" actId="47"/>
        <pc:sldMkLst>
          <pc:docMk/>
          <pc:sldMk cId="1853359315" sldId="281"/>
        </pc:sldMkLst>
        <pc:spChg chg="mod">
          <ac:chgData name="Nick Catto" userId="3057a71b-3860-4e1e-b240-c138ddb53589" providerId="ADAL" clId="{C4EE189A-094B-4AF8-91F4-E6FD543F8DDB}" dt="2022-01-28T19:19:08.868" v="403"/>
          <ac:spMkLst>
            <pc:docMk/>
            <pc:sldMk cId="1853359315" sldId="281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1-28T19:19:18.535" v="404"/>
          <ac:spMkLst>
            <pc:docMk/>
            <pc:sldMk cId="1853359315" sldId="281"/>
            <ac:spMk id="3" creationId="{A90456F4-B45D-E441-8D0E-2A997EB3232B}"/>
          </ac:spMkLst>
        </pc:spChg>
      </pc:sldChg>
      <pc:sldChg chg="addSp delSp modSp add del mod modClrScheme chgLayout">
        <pc:chgData name="Nick Catto" userId="3057a71b-3860-4e1e-b240-c138ddb53589" providerId="ADAL" clId="{C4EE189A-094B-4AF8-91F4-E6FD543F8DDB}" dt="2022-02-24T22:08:10.293" v="1109" actId="20577"/>
        <pc:sldMkLst>
          <pc:docMk/>
          <pc:sldMk cId="4041779472" sldId="282"/>
        </pc:sldMkLst>
        <pc:spChg chg="mod">
          <ac:chgData name="Nick Catto" userId="3057a71b-3860-4e1e-b240-c138ddb53589" providerId="ADAL" clId="{C4EE189A-094B-4AF8-91F4-E6FD543F8DDB}" dt="2022-02-24T21:35:00.413" v="543" actId="26606"/>
          <ac:spMkLst>
            <pc:docMk/>
            <pc:sldMk cId="4041779472" sldId="282"/>
            <ac:spMk id="2" creationId="{F6754D85-66D2-B045-8CAE-1E34EBB338D7}"/>
          </ac:spMkLst>
        </pc:spChg>
        <pc:spChg chg="add del mod">
          <ac:chgData name="Nick Catto" userId="3057a71b-3860-4e1e-b240-c138ddb53589" providerId="ADAL" clId="{C4EE189A-094B-4AF8-91F4-E6FD543F8DDB}" dt="2022-02-24T21:42:36.701" v="585" actId="1076"/>
          <ac:spMkLst>
            <pc:docMk/>
            <pc:sldMk cId="4041779472" sldId="282"/>
            <ac:spMk id="3" creationId="{A90456F4-B45D-E441-8D0E-2A997EB3232B}"/>
          </ac:spMkLst>
        </pc:spChg>
        <pc:spChg chg="mod ord">
          <ac:chgData name="Nick Catto" userId="3057a71b-3860-4e1e-b240-c138ddb53589" providerId="ADAL" clId="{C4EE189A-094B-4AF8-91F4-E6FD543F8DDB}" dt="2022-02-24T21:42:39.240" v="586" actId="1076"/>
          <ac:spMkLst>
            <pc:docMk/>
            <pc:sldMk cId="4041779472" sldId="282"/>
            <ac:spMk id="6" creationId="{0F6D4018-8893-47F7-9F27-F168708BFB14}"/>
          </ac:spMkLst>
        </pc:spChg>
        <pc:spChg chg="mod">
          <ac:chgData name="Nick Catto" userId="3057a71b-3860-4e1e-b240-c138ddb53589" providerId="ADAL" clId="{C4EE189A-094B-4AF8-91F4-E6FD543F8DDB}" dt="2022-02-24T22:08:10.293" v="1109" actId="20577"/>
          <ac:spMkLst>
            <pc:docMk/>
            <pc:sldMk cId="4041779472" sldId="282"/>
            <ac:spMk id="7" creationId="{60BFA418-275F-4B39-BD1D-8CE5F541BD20}"/>
          </ac:spMkLst>
        </pc:spChg>
        <pc:graphicFrameChg chg="add del">
          <ac:chgData name="Nick Catto" userId="3057a71b-3860-4e1e-b240-c138ddb53589" providerId="ADAL" clId="{C4EE189A-094B-4AF8-91F4-E6FD543F8DDB}" dt="2022-02-24T21:35:02.776" v="545" actId="26606"/>
          <ac:graphicFrameMkLst>
            <pc:docMk/>
            <pc:sldMk cId="4041779472" sldId="282"/>
            <ac:graphicFrameMk id="9" creationId="{C6309F02-D21C-44C5-BCC9-6811079439B9}"/>
          </ac:graphicFrameMkLst>
        </pc:graphicFrameChg>
        <pc:graphicFrameChg chg="add del">
          <ac:chgData name="Nick Catto" userId="3057a71b-3860-4e1e-b240-c138ddb53589" providerId="ADAL" clId="{C4EE189A-094B-4AF8-91F4-E6FD543F8DDB}" dt="2022-02-24T21:35:08.350" v="547" actId="26606"/>
          <ac:graphicFrameMkLst>
            <pc:docMk/>
            <pc:sldMk cId="4041779472" sldId="282"/>
            <ac:graphicFrameMk id="11" creationId="{E24F5F4B-0597-48B4-A7CB-E3792FD5142D}"/>
          </ac:graphicFrameMkLst>
        </pc:graphicFrameChg>
      </pc:sldChg>
      <pc:sldChg chg="modSp add del mod">
        <pc:chgData name="Nick Catto" userId="3057a71b-3860-4e1e-b240-c138ddb53589" providerId="ADAL" clId="{C4EE189A-094B-4AF8-91F4-E6FD543F8DDB}" dt="2022-02-24T21:31:21.612" v="541" actId="47"/>
        <pc:sldMkLst>
          <pc:docMk/>
          <pc:sldMk cId="625929921" sldId="283"/>
        </pc:sldMkLst>
        <pc:spChg chg="mod">
          <ac:chgData name="Nick Catto" userId="3057a71b-3860-4e1e-b240-c138ddb53589" providerId="ADAL" clId="{C4EE189A-094B-4AF8-91F4-E6FD543F8DDB}" dt="2022-01-28T19:14:55.620" v="369" actId="20577"/>
          <ac:spMkLst>
            <pc:docMk/>
            <pc:sldMk cId="625929921" sldId="283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1-28T19:17:52.693" v="393" actId="20577"/>
          <ac:spMkLst>
            <pc:docMk/>
            <pc:sldMk cId="625929921" sldId="283"/>
            <ac:spMk id="3" creationId="{A90456F4-B45D-E441-8D0E-2A997EB3232B}"/>
          </ac:spMkLst>
        </pc:spChg>
      </pc:sldChg>
      <pc:sldChg chg="addSp delSp modSp add del mod">
        <pc:chgData name="Nick Catto" userId="3057a71b-3860-4e1e-b240-c138ddb53589" providerId="ADAL" clId="{C4EE189A-094B-4AF8-91F4-E6FD543F8DDB}" dt="2022-02-24T22:13:10.079" v="1171" actId="14100"/>
        <pc:sldMkLst>
          <pc:docMk/>
          <pc:sldMk cId="3283320371" sldId="284"/>
        </pc:sldMkLst>
        <pc:spChg chg="mod">
          <ac:chgData name="Nick Catto" userId="3057a71b-3860-4e1e-b240-c138ddb53589" providerId="ADAL" clId="{C4EE189A-094B-4AF8-91F4-E6FD543F8DDB}" dt="2022-01-28T19:19:30.212" v="418" actId="20577"/>
          <ac:spMkLst>
            <pc:docMk/>
            <pc:sldMk cId="3283320371" sldId="284"/>
            <ac:spMk id="2" creationId="{F6754D85-66D2-B045-8CAE-1E34EBB338D7}"/>
          </ac:spMkLst>
        </pc:spChg>
        <pc:spChg chg="del mod">
          <ac:chgData name="Nick Catto" userId="3057a71b-3860-4e1e-b240-c138ddb53589" providerId="ADAL" clId="{C4EE189A-094B-4AF8-91F4-E6FD543F8DDB}" dt="2022-02-24T22:12:17.273" v="1159" actId="478"/>
          <ac:spMkLst>
            <pc:docMk/>
            <pc:sldMk cId="3283320371" sldId="284"/>
            <ac:spMk id="3" creationId="{A90456F4-B45D-E441-8D0E-2A997EB3232B}"/>
          </ac:spMkLst>
        </pc:spChg>
        <pc:spChg chg="add del mod">
          <ac:chgData name="Nick Catto" userId="3057a71b-3860-4e1e-b240-c138ddb53589" providerId="ADAL" clId="{C4EE189A-094B-4AF8-91F4-E6FD543F8DDB}" dt="2022-02-24T22:12:20.994" v="1160" actId="478"/>
          <ac:spMkLst>
            <pc:docMk/>
            <pc:sldMk cId="3283320371" sldId="284"/>
            <ac:spMk id="8" creationId="{49784820-1AD3-49AD-AB6F-B8CECF63DAE0}"/>
          </ac:spMkLst>
        </pc:spChg>
        <pc:picChg chg="add mod">
          <ac:chgData name="Nick Catto" userId="3057a71b-3860-4e1e-b240-c138ddb53589" providerId="ADAL" clId="{C4EE189A-094B-4AF8-91F4-E6FD543F8DDB}" dt="2022-02-24T22:13:02.194" v="1169" actId="1076"/>
          <ac:picMkLst>
            <pc:docMk/>
            <pc:sldMk cId="3283320371" sldId="284"/>
            <ac:picMk id="4" creationId="{D3219724-AD3F-4141-8448-9748C92C072B}"/>
          </ac:picMkLst>
        </pc:picChg>
        <pc:picChg chg="add mod">
          <ac:chgData name="Nick Catto" userId="3057a71b-3860-4e1e-b240-c138ddb53589" providerId="ADAL" clId="{C4EE189A-094B-4AF8-91F4-E6FD543F8DDB}" dt="2022-02-24T22:13:10.079" v="1171" actId="14100"/>
          <ac:picMkLst>
            <pc:docMk/>
            <pc:sldMk cId="3283320371" sldId="284"/>
            <ac:picMk id="5" creationId="{C6220414-2887-4CA3-A099-A828A025D36E}"/>
          </ac:picMkLst>
        </pc:picChg>
        <pc:picChg chg="add mod">
          <ac:chgData name="Nick Catto" userId="3057a71b-3860-4e1e-b240-c138ddb53589" providerId="ADAL" clId="{C4EE189A-094B-4AF8-91F4-E6FD543F8DDB}" dt="2022-02-24T22:13:04.252" v="1170" actId="1076"/>
          <ac:picMkLst>
            <pc:docMk/>
            <pc:sldMk cId="3283320371" sldId="284"/>
            <ac:picMk id="6" creationId="{F3C83CC5-9031-4310-B433-3E20F096A7F1}"/>
          </ac:picMkLst>
        </pc:picChg>
      </pc:sldChg>
      <pc:sldChg chg="addSp delSp modSp add del mod">
        <pc:chgData name="Nick Catto" userId="3057a71b-3860-4e1e-b240-c138ddb53589" providerId="ADAL" clId="{C4EE189A-094B-4AF8-91F4-E6FD543F8DDB}" dt="2022-02-24T22:15:37.147" v="1209" actId="12"/>
        <pc:sldMkLst>
          <pc:docMk/>
          <pc:sldMk cId="775884666" sldId="285"/>
        </pc:sldMkLst>
        <pc:spChg chg="mod">
          <ac:chgData name="Nick Catto" userId="3057a71b-3860-4e1e-b240-c138ddb53589" providerId="ADAL" clId="{C4EE189A-094B-4AF8-91F4-E6FD543F8DDB}" dt="2022-01-28T19:20:21.186" v="463" actId="20577"/>
          <ac:spMkLst>
            <pc:docMk/>
            <pc:sldMk cId="775884666" sldId="285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2-24T22:15:37.147" v="1209" actId="12"/>
          <ac:spMkLst>
            <pc:docMk/>
            <pc:sldMk cId="775884666" sldId="285"/>
            <ac:spMk id="3" creationId="{A90456F4-B45D-E441-8D0E-2A997EB3232B}"/>
          </ac:spMkLst>
        </pc:spChg>
        <pc:spChg chg="add mod">
          <ac:chgData name="Nick Catto" userId="3057a71b-3860-4e1e-b240-c138ddb53589" providerId="ADAL" clId="{C4EE189A-094B-4AF8-91F4-E6FD543F8DDB}" dt="2022-02-24T21:51:13.059" v="684" actId="1076"/>
          <ac:spMkLst>
            <pc:docMk/>
            <pc:sldMk cId="775884666" sldId="285"/>
            <ac:spMk id="9" creationId="{6A5E5453-A139-4E11-BB15-4E354E2EEF1C}"/>
          </ac:spMkLst>
        </pc:spChg>
        <pc:picChg chg="add del mod">
          <ac:chgData name="Nick Catto" userId="3057a71b-3860-4e1e-b240-c138ddb53589" providerId="ADAL" clId="{C4EE189A-094B-4AF8-91F4-E6FD543F8DDB}" dt="2022-02-24T21:49:46.266" v="673" actId="478"/>
          <ac:picMkLst>
            <pc:docMk/>
            <pc:sldMk cId="775884666" sldId="285"/>
            <ac:picMk id="5" creationId="{F0D8C7F4-9D7D-40BF-905F-3488AE4CA26C}"/>
          </ac:picMkLst>
        </pc:picChg>
        <pc:picChg chg="add mod">
          <ac:chgData name="Nick Catto" userId="3057a71b-3860-4e1e-b240-c138ddb53589" providerId="ADAL" clId="{C4EE189A-094B-4AF8-91F4-E6FD543F8DDB}" dt="2022-02-24T21:51:14.933" v="685" actId="1076"/>
          <ac:picMkLst>
            <pc:docMk/>
            <pc:sldMk cId="775884666" sldId="285"/>
            <ac:picMk id="7" creationId="{FF8AFDF2-2C2B-4A5A-8E60-6359D48B6390}"/>
          </ac:picMkLst>
        </pc:picChg>
        <pc:picChg chg="add del mod">
          <ac:chgData name="Nick Catto" userId="3057a71b-3860-4e1e-b240-c138ddb53589" providerId="ADAL" clId="{C4EE189A-094B-4AF8-91F4-E6FD543F8DDB}" dt="2022-02-24T22:12:07.635" v="1156" actId="21"/>
          <ac:picMkLst>
            <pc:docMk/>
            <pc:sldMk cId="775884666" sldId="285"/>
            <ac:picMk id="10" creationId="{9A4C2F15-C07C-408E-BED5-0E9425FE8D45}"/>
          </ac:picMkLst>
        </pc:picChg>
      </pc:sldChg>
      <pc:sldChg chg="addSp delSp modSp add del mod ord modClrScheme chgLayout">
        <pc:chgData name="Nick Catto" userId="3057a71b-3860-4e1e-b240-c138ddb53589" providerId="ADAL" clId="{C4EE189A-094B-4AF8-91F4-E6FD543F8DDB}" dt="2022-02-24T21:44:25.937" v="631" actId="20577"/>
        <pc:sldMkLst>
          <pc:docMk/>
          <pc:sldMk cId="1661179768" sldId="286"/>
        </pc:sldMkLst>
        <pc:spChg chg="mod">
          <ac:chgData name="Nick Catto" userId="3057a71b-3860-4e1e-b240-c138ddb53589" providerId="ADAL" clId="{C4EE189A-094B-4AF8-91F4-E6FD543F8DDB}" dt="2022-02-24T21:44:04.502" v="603" actId="26606"/>
          <ac:spMkLst>
            <pc:docMk/>
            <pc:sldMk cId="1661179768" sldId="286"/>
            <ac:spMk id="2" creationId="{F6754D85-66D2-B045-8CAE-1E34EBB338D7}"/>
          </ac:spMkLst>
        </pc:spChg>
        <pc:spChg chg="add del mod">
          <ac:chgData name="Nick Catto" userId="3057a71b-3860-4e1e-b240-c138ddb53589" providerId="ADAL" clId="{C4EE189A-094B-4AF8-91F4-E6FD543F8DDB}" dt="2022-02-24T21:44:25.937" v="631" actId="20577"/>
          <ac:spMkLst>
            <pc:docMk/>
            <pc:sldMk cId="1661179768" sldId="286"/>
            <ac:spMk id="3" creationId="{A90456F4-B45D-E441-8D0E-2A997EB3232B}"/>
          </ac:spMkLst>
        </pc:spChg>
        <pc:spChg chg="add del mod">
          <ac:chgData name="Nick Catto" userId="3057a71b-3860-4e1e-b240-c138ddb53589" providerId="ADAL" clId="{C4EE189A-094B-4AF8-91F4-E6FD543F8DDB}" dt="2022-02-24T21:43:36.945" v="591" actId="26606"/>
          <ac:spMkLst>
            <pc:docMk/>
            <pc:sldMk cId="1661179768" sldId="286"/>
            <ac:spMk id="9" creationId="{4A888DEC-8391-43A6-AE6A-CCC913197278}"/>
          </ac:spMkLst>
        </pc:spChg>
        <pc:spChg chg="add del mod">
          <ac:chgData name="Nick Catto" userId="3057a71b-3860-4e1e-b240-c138ddb53589" providerId="ADAL" clId="{C4EE189A-094B-4AF8-91F4-E6FD543F8DDB}" dt="2022-02-24T21:43:39.941" v="593" actId="26606"/>
          <ac:spMkLst>
            <pc:docMk/>
            <pc:sldMk cId="1661179768" sldId="286"/>
            <ac:spMk id="11" creationId="{A23EDF67-919A-4C83-B46D-8AB123741325}"/>
          </ac:spMkLst>
        </pc:spChg>
        <pc:graphicFrameChg chg="add del mod">
          <ac:chgData name="Nick Catto" userId="3057a71b-3860-4e1e-b240-c138ddb53589" providerId="ADAL" clId="{C4EE189A-094B-4AF8-91F4-E6FD543F8DDB}" dt="2022-02-24T21:43:36.945" v="591" actId="26606"/>
          <ac:graphicFrameMkLst>
            <pc:docMk/>
            <pc:sldMk cId="1661179768" sldId="286"/>
            <ac:graphicFrameMk id="5" creationId="{DAED2F7A-ADD7-434D-A11D-F34C7F62F077}"/>
          </ac:graphicFrameMkLst>
        </pc:graphicFrameChg>
        <pc:graphicFrameChg chg="add del mod">
          <ac:chgData name="Nick Catto" userId="3057a71b-3860-4e1e-b240-c138ddb53589" providerId="ADAL" clId="{C4EE189A-094B-4AF8-91F4-E6FD543F8DDB}" dt="2022-02-24T21:43:39.941" v="593" actId="26606"/>
          <ac:graphicFrameMkLst>
            <pc:docMk/>
            <pc:sldMk cId="1661179768" sldId="286"/>
            <ac:graphicFrameMk id="12" creationId="{0968D6FB-B3E8-4565-849B-D446511FD251}"/>
          </ac:graphicFrameMkLst>
        </pc:graphicFrameChg>
        <pc:graphicFrameChg chg="add del mod">
          <ac:chgData name="Nick Catto" userId="3057a71b-3860-4e1e-b240-c138ddb53589" providerId="ADAL" clId="{C4EE189A-094B-4AF8-91F4-E6FD543F8DDB}" dt="2022-02-24T21:43:45.539" v="595" actId="26606"/>
          <ac:graphicFrameMkLst>
            <pc:docMk/>
            <pc:sldMk cId="1661179768" sldId="286"/>
            <ac:graphicFrameMk id="14" creationId="{CEF99481-2242-4688-A162-497658AC74E7}"/>
          </ac:graphicFrameMkLst>
        </pc:graphicFrameChg>
        <pc:graphicFrameChg chg="add del mod">
          <ac:chgData name="Nick Catto" userId="3057a71b-3860-4e1e-b240-c138ddb53589" providerId="ADAL" clId="{C4EE189A-094B-4AF8-91F4-E6FD543F8DDB}" dt="2022-02-24T21:43:48.668" v="597" actId="26606"/>
          <ac:graphicFrameMkLst>
            <pc:docMk/>
            <pc:sldMk cId="1661179768" sldId="286"/>
            <ac:graphicFrameMk id="16" creationId="{F13152E6-F851-49F4-A2D1-8A516D7F62BA}"/>
          </ac:graphicFrameMkLst>
        </pc:graphicFrameChg>
        <pc:graphicFrameChg chg="add del mod">
          <ac:chgData name="Nick Catto" userId="3057a71b-3860-4e1e-b240-c138ddb53589" providerId="ADAL" clId="{C4EE189A-094B-4AF8-91F4-E6FD543F8DDB}" dt="2022-02-24T21:44:04.502" v="603" actId="26606"/>
          <ac:graphicFrameMkLst>
            <pc:docMk/>
            <pc:sldMk cId="1661179768" sldId="286"/>
            <ac:graphicFrameMk id="18" creationId="{CEF99481-2242-4688-A162-497658AC74E7}"/>
          </ac:graphicFrameMkLst>
        </pc:graphicFrameChg>
      </pc:sldChg>
      <pc:sldChg chg="addSp modSp add del mod">
        <pc:chgData name="Nick Catto" userId="3057a71b-3860-4e1e-b240-c138ddb53589" providerId="ADAL" clId="{C4EE189A-094B-4AF8-91F4-E6FD543F8DDB}" dt="2022-02-24T22:18:10.992" v="1216" actId="20577"/>
        <pc:sldMkLst>
          <pc:docMk/>
          <pc:sldMk cId="4081390331" sldId="287"/>
        </pc:sldMkLst>
        <pc:spChg chg="mod">
          <ac:chgData name="Nick Catto" userId="3057a71b-3860-4e1e-b240-c138ddb53589" providerId="ADAL" clId="{C4EE189A-094B-4AF8-91F4-E6FD543F8DDB}" dt="2022-02-24T21:48:06.063" v="654" actId="6549"/>
          <ac:spMkLst>
            <pc:docMk/>
            <pc:sldMk cId="4081390331" sldId="287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2-24T22:18:10.992" v="1216" actId="20577"/>
          <ac:spMkLst>
            <pc:docMk/>
            <pc:sldMk cId="4081390331" sldId="287"/>
            <ac:spMk id="3" creationId="{A90456F4-B45D-E441-8D0E-2A997EB3232B}"/>
          </ac:spMkLst>
        </pc:spChg>
        <pc:spChg chg="add mod">
          <ac:chgData name="Nick Catto" userId="3057a71b-3860-4e1e-b240-c138ddb53589" providerId="ADAL" clId="{C4EE189A-094B-4AF8-91F4-E6FD543F8DDB}" dt="2022-02-24T21:51:27.663" v="687" actId="1076"/>
          <ac:spMkLst>
            <pc:docMk/>
            <pc:sldMk cId="4081390331" sldId="287"/>
            <ac:spMk id="7" creationId="{8DBBF6DD-AAAC-4849-B0DD-00CA9BC2A15C}"/>
          </ac:spMkLst>
        </pc:spChg>
        <pc:picChg chg="add mod">
          <ac:chgData name="Nick Catto" userId="3057a71b-3860-4e1e-b240-c138ddb53589" providerId="ADAL" clId="{C4EE189A-094B-4AF8-91F4-E6FD543F8DDB}" dt="2022-02-24T21:51:22.477" v="686" actId="1076"/>
          <ac:picMkLst>
            <pc:docMk/>
            <pc:sldMk cId="4081390331" sldId="287"/>
            <ac:picMk id="5" creationId="{11692469-57EF-4146-8BC9-461CA036090F}"/>
          </ac:picMkLst>
        </pc:picChg>
      </pc:sldChg>
      <pc:sldChg chg="addSp modSp add del mod">
        <pc:chgData name="Nick Catto" userId="3057a71b-3860-4e1e-b240-c138ddb53589" providerId="ADAL" clId="{C4EE189A-094B-4AF8-91F4-E6FD543F8DDB}" dt="2022-02-24T21:52:30.484" v="696" actId="20577"/>
        <pc:sldMkLst>
          <pc:docMk/>
          <pc:sldMk cId="1970825520" sldId="288"/>
        </pc:sldMkLst>
        <pc:spChg chg="mod">
          <ac:chgData name="Nick Catto" userId="3057a71b-3860-4e1e-b240-c138ddb53589" providerId="ADAL" clId="{C4EE189A-094B-4AF8-91F4-E6FD543F8DDB}" dt="2022-01-28T19:21:27.012" v="495" actId="20577"/>
          <ac:spMkLst>
            <pc:docMk/>
            <pc:sldMk cId="1970825520" sldId="288"/>
            <ac:spMk id="2" creationId="{F6754D85-66D2-B045-8CAE-1E34EBB338D7}"/>
          </ac:spMkLst>
        </pc:spChg>
        <pc:spChg chg="mod">
          <ac:chgData name="Nick Catto" userId="3057a71b-3860-4e1e-b240-c138ddb53589" providerId="ADAL" clId="{C4EE189A-094B-4AF8-91F4-E6FD543F8DDB}" dt="2022-02-24T21:52:30.484" v="696" actId="20577"/>
          <ac:spMkLst>
            <pc:docMk/>
            <pc:sldMk cId="1970825520" sldId="288"/>
            <ac:spMk id="3" creationId="{A90456F4-B45D-E441-8D0E-2A997EB3232B}"/>
          </ac:spMkLst>
        </pc:spChg>
        <pc:spChg chg="add mod">
          <ac:chgData name="Nick Catto" userId="3057a71b-3860-4e1e-b240-c138ddb53589" providerId="ADAL" clId="{C4EE189A-094B-4AF8-91F4-E6FD543F8DDB}" dt="2022-02-24T21:52:15.888" v="694" actId="1076"/>
          <ac:spMkLst>
            <pc:docMk/>
            <pc:sldMk cId="1970825520" sldId="288"/>
            <ac:spMk id="7" creationId="{8232089D-7DFB-45D6-ABE9-224A6EC03362}"/>
          </ac:spMkLst>
        </pc:spChg>
        <pc:picChg chg="add mod">
          <ac:chgData name="Nick Catto" userId="3057a71b-3860-4e1e-b240-c138ddb53589" providerId="ADAL" clId="{C4EE189A-094B-4AF8-91F4-E6FD543F8DDB}" dt="2022-02-24T21:52:03.590" v="691" actId="1076"/>
          <ac:picMkLst>
            <pc:docMk/>
            <pc:sldMk cId="1970825520" sldId="288"/>
            <ac:picMk id="5" creationId="{A1F6DA99-F907-4235-832F-F5FE5BE3CE91}"/>
          </ac:picMkLst>
        </pc:picChg>
      </pc:sldChg>
      <pc:sldChg chg="add del">
        <pc:chgData name="Nick Catto" userId="3057a71b-3860-4e1e-b240-c138ddb53589" providerId="ADAL" clId="{C4EE189A-094B-4AF8-91F4-E6FD543F8DDB}" dt="2022-02-28T21:07:59.473" v="1218" actId="47"/>
        <pc:sldMkLst>
          <pc:docMk/>
          <pc:sldMk cId="2148618401" sldId="289"/>
        </pc:sldMkLst>
      </pc:sldChg>
      <pc:sldChg chg="add del ord">
        <pc:chgData name="Nick Catto" userId="3057a71b-3860-4e1e-b240-c138ddb53589" providerId="ADAL" clId="{C4EE189A-094B-4AF8-91F4-E6FD543F8DDB}" dt="2022-02-24T21:31:21.612" v="541" actId="47"/>
        <pc:sldMkLst>
          <pc:docMk/>
          <pc:sldMk cId="2134373507" sldId="290"/>
        </pc:sldMkLst>
      </pc:sldChg>
      <pc:sldChg chg="addSp modSp add del mod">
        <pc:chgData name="Nick Catto" userId="3057a71b-3860-4e1e-b240-c138ddb53589" providerId="ADAL" clId="{C4EE189A-094B-4AF8-91F4-E6FD543F8DDB}" dt="2022-02-24T22:11:26.673" v="1150" actId="1076"/>
        <pc:sldMkLst>
          <pc:docMk/>
          <pc:sldMk cId="821465889" sldId="291"/>
        </pc:sldMkLst>
        <pc:spChg chg="mod">
          <ac:chgData name="Nick Catto" userId="3057a71b-3860-4e1e-b240-c138ddb53589" providerId="ADAL" clId="{C4EE189A-094B-4AF8-91F4-E6FD543F8DDB}" dt="2022-02-24T22:10:56.257" v="1145" actId="113"/>
          <ac:spMkLst>
            <pc:docMk/>
            <pc:sldMk cId="821465889" sldId="291"/>
            <ac:spMk id="3" creationId="{A90456F4-B45D-E441-8D0E-2A997EB3232B}"/>
          </ac:spMkLst>
        </pc:spChg>
        <pc:spChg chg="mod">
          <ac:chgData name="Nick Catto" userId="3057a71b-3860-4e1e-b240-c138ddb53589" providerId="ADAL" clId="{C4EE189A-094B-4AF8-91F4-E6FD543F8DDB}" dt="2022-02-24T22:10:26.540" v="1140" actId="113"/>
          <ac:spMkLst>
            <pc:docMk/>
            <pc:sldMk cId="821465889" sldId="291"/>
            <ac:spMk id="6" creationId="{0F6D4018-8893-47F7-9F27-F168708BFB14}"/>
          </ac:spMkLst>
        </pc:spChg>
        <pc:spChg chg="mod">
          <ac:chgData name="Nick Catto" userId="3057a71b-3860-4e1e-b240-c138ddb53589" providerId="ADAL" clId="{C4EE189A-094B-4AF8-91F4-E6FD543F8DDB}" dt="2022-02-24T22:11:26.673" v="1150" actId="1076"/>
          <ac:spMkLst>
            <pc:docMk/>
            <pc:sldMk cId="821465889" sldId="291"/>
            <ac:spMk id="7" creationId="{60BFA418-275F-4B39-BD1D-8CE5F541BD20}"/>
          </ac:spMkLst>
        </pc:spChg>
        <pc:spChg chg="add mod">
          <ac:chgData name="Nick Catto" userId="3057a71b-3860-4e1e-b240-c138ddb53589" providerId="ADAL" clId="{C4EE189A-094B-4AF8-91F4-E6FD543F8DDB}" dt="2022-02-24T22:11:17.980" v="1149" actId="1076"/>
          <ac:spMkLst>
            <pc:docMk/>
            <pc:sldMk cId="821465889" sldId="291"/>
            <ac:spMk id="8" creationId="{8295601A-5987-4D87-93A1-B84F23114278}"/>
          </ac:spMkLst>
        </pc:spChg>
      </pc:sldChg>
      <pc:sldChg chg="add del">
        <pc:chgData name="Nick Catto" userId="3057a71b-3860-4e1e-b240-c138ddb53589" providerId="ADAL" clId="{C4EE189A-094B-4AF8-91F4-E6FD543F8DDB}" dt="2022-02-24T21:31:21.612" v="541" actId="47"/>
        <pc:sldMkLst>
          <pc:docMk/>
          <pc:sldMk cId="1383775383" sldId="292"/>
        </pc:sldMkLst>
      </pc:sldChg>
      <pc:sldChg chg="add del">
        <pc:chgData name="Nick Catto" userId="3057a71b-3860-4e1e-b240-c138ddb53589" providerId="ADAL" clId="{C4EE189A-094B-4AF8-91F4-E6FD543F8DDB}" dt="2022-02-24T21:31:21.612" v="541" actId="47"/>
        <pc:sldMkLst>
          <pc:docMk/>
          <pc:sldMk cId="2490908933" sldId="293"/>
        </pc:sldMkLst>
      </pc:sldChg>
      <pc:sldChg chg="add del">
        <pc:chgData name="Nick Catto" userId="3057a71b-3860-4e1e-b240-c138ddb53589" providerId="ADAL" clId="{C4EE189A-094B-4AF8-91F4-E6FD543F8DDB}" dt="2022-02-24T21:31:21.612" v="541" actId="47"/>
        <pc:sldMkLst>
          <pc:docMk/>
          <pc:sldMk cId="3741695467" sldId="294"/>
        </pc:sldMkLst>
      </pc:sldChg>
      <pc:sldMasterChg chg="delSldLayout">
        <pc:chgData name="Nick Catto" userId="3057a71b-3860-4e1e-b240-c138ddb53589" providerId="ADAL" clId="{C4EE189A-094B-4AF8-91F4-E6FD543F8DDB}" dt="2022-02-24T21:31:21.612" v="541" actId="47"/>
        <pc:sldMasterMkLst>
          <pc:docMk/>
          <pc:sldMasterMk cId="1701606069" sldId="2147483658"/>
        </pc:sldMasterMkLst>
        <pc:sldLayoutChg chg="del">
          <pc:chgData name="Nick Catto" userId="3057a71b-3860-4e1e-b240-c138ddb53589" providerId="ADAL" clId="{C4EE189A-094B-4AF8-91F4-E6FD543F8DDB}" dt="2022-02-24T21:31:21.612" v="541" actId="47"/>
          <pc:sldLayoutMkLst>
            <pc:docMk/>
            <pc:sldMasterMk cId="1701606069" sldId="2147483658"/>
            <pc:sldLayoutMk cId="3805600942" sldId="2147483689"/>
          </pc:sldLayoutMkLst>
        </pc:sldLayoutChg>
        <pc:sldLayoutChg chg="del">
          <pc:chgData name="Nick Catto" userId="3057a71b-3860-4e1e-b240-c138ddb53589" providerId="ADAL" clId="{C4EE189A-094B-4AF8-91F4-E6FD543F8DDB}" dt="2022-02-24T21:31:21.612" v="541" actId="47"/>
          <pc:sldLayoutMkLst>
            <pc:docMk/>
            <pc:sldMasterMk cId="1701606069" sldId="2147483658"/>
            <pc:sldLayoutMk cId="2105291089" sldId="2147483690"/>
          </pc:sldLayoutMkLst>
        </pc:sldLayoutChg>
        <pc:sldLayoutChg chg="del">
          <pc:chgData name="Nick Catto" userId="3057a71b-3860-4e1e-b240-c138ddb53589" providerId="ADAL" clId="{C4EE189A-094B-4AF8-91F4-E6FD543F8DDB}" dt="2022-02-24T21:31:21.612" v="541" actId="47"/>
          <pc:sldLayoutMkLst>
            <pc:docMk/>
            <pc:sldMasterMk cId="1701606069" sldId="2147483658"/>
            <pc:sldLayoutMk cId="179381856" sldId="2147483691"/>
          </pc:sldLayoutMkLst>
        </pc:sldLayoutChg>
        <pc:sldLayoutChg chg="del">
          <pc:chgData name="Nick Catto" userId="3057a71b-3860-4e1e-b240-c138ddb53589" providerId="ADAL" clId="{C4EE189A-094B-4AF8-91F4-E6FD543F8DDB}" dt="2022-02-24T21:31:21.612" v="541" actId="47"/>
          <pc:sldLayoutMkLst>
            <pc:docMk/>
            <pc:sldMasterMk cId="1701606069" sldId="2147483658"/>
            <pc:sldLayoutMk cId="1908900874" sldId="2147483692"/>
          </pc:sldLayoutMkLst>
        </pc:sldLayoutChg>
        <pc:sldLayoutChg chg="del">
          <pc:chgData name="Nick Catto" userId="3057a71b-3860-4e1e-b240-c138ddb53589" providerId="ADAL" clId="{C4EE189A-094B-4AF8-91F4-E6FD543F8DDB}" dt="2022-02-24T21:31:21.612" v="541" actId="47"/>
          <pc:sldLayoutMkLst>
            <pc:docMk/>
            <pc:sldMasterMk cId="1701606069" sldId="2147483658"/>
            <pc:sldLayoutMk cId="4125141639" sldId="214748369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9EFB1-EA95-4884-BF9E-A4C49B8C04E6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4E8E2-4DEB-42EF-8205-7F19012ADCBA}">
      <dgm:prSet/>
      <dgm:spPr/>
      <dgm:t>
        <a:bodyPr/>
        <a:lstStyle/>
        <a:p>
          <a:r>
            <a:rPr lang="en-US"/>
            <a:t>jQuery (https://jquery.com/)</a:t>
          </a:r>
        </a:p>
      </dgm:t>
    </dgm:pt>
    <dgm:pt modelId="{2AD41F32-7594-431A-8FFF-4EEA846BF6F3}" type="parTrans" cxnId="{49FAC286-3800-4F84-9C86-FFF2EA0C76CB}">
      <dgm:prSet/>
      <dgm:spPr/>
      <dgm:t>
        <a:bodyPr/>
        <a:lstStyle/>
        <a:p>
          <a:endParaRPr lang="en-US"/>
        </a:p>
      </dgm:t>
    </dgm:pt>
    <dgm:pt modelId="{7441D9F8-35F1-4F83-B27F-56AE0DA407D8}" type="sibTrans" cxnId="{49FAC286-3800-4F84-9C86-FFF2EA0C76CB}">
      <dgm:prSet/>
      <dgm:spPr/>
      <dgm:t>
        <a:bodyPr/>
        <a:lstStyle/>
        <a:p>
          <a:endParaRPr lang="en-US"/>
        </a:p>
      </dgm:t>
    </dgm:pt>
    <dgm:pt modelId="{4840BCD6-5C6C-42ED-8DBD-EFCD927E0A98}">
      <dgm:prSet/>
      <dgm:spPr/>
      <dgm:t>
        <a:bodyPr/>
        <a:lstStyle/>
        <a:p>
          <a:pPr>
            <a:buNone/>
          </a:pPr>
          <a:r>
            <a:rPr lang="en-US" dirty="0"/>
            <a:t>jQuery is a fast, small, and feature-rich JavaScript library. It makes things like HTML document traversal and manipulation, event handling, animation, and Ajax much simpler with an easy-to-use API that works across a multitude of browsers.</a:t>
          </a:r>
        </a:p>
      </dgm:t>
    </dgm:pt>
    <dgm:pt modelId="{3B53E231-399F-4E03-827A-0D3C426A2C76}" type="parTrans" cxnId="{08B97815-EECE-4F79-92B7-652953FE088B}">
      <dgm:prSet/>
      <dgm:spPr/>
      <dgm:t>
        <a:bodyPr/>
        <a:lstStyle/>
        <a:p>
          <a:endParaRPr lang="en-US"/>
        </a:p>
      </dgm:t>
    </dgm:pt>
    <dgm:pt modelId="{F69C6DBE-92E6-4F04-99EF-A2752147CD24}" type="sibTrans" cxnId="{08B97815-EECE-4F79-92B7-652953FE088B}">
      <dgm:prSet/>
      <dgm:spPr/>
      <dgm:t>
        <a:bodyPr/>
        <a:lstStyle/>
        <a:p>
          <a:endParaRPr lang="en-US"/>
        </a:p>
      </dgm:t>
    </dgm:pt>
    <dgm:pt modelId="{9014140D-FC2F-4C31-9275-248DC9C2309E}">
      <dgm:prSet/>
      <dgm:spPr/>
      <dgm:t>
        <a:bodyPr/>
        <a:lstStyle/>
        <a:p>
          <a:r>
            <a:rPr lang="en-US"/>
            <a:t>Slick (https://kenwheeler.github.io/slick/)</a:t>
          </a:r>
        </a:p>
      </dgm:t>
    </dgm:pt>
    <dgm:pt modelId="{0B7161A9-1A2D-456D-B159-7977C9DD8155}" type="parTrans" cxnId="{352136D5-6E1C-4944-A977-2E9D6CF5F7F0}">
      <dgm:prSet/>
      <dgm:spPr/>
      <dgm:t>
        <a:bodyPr/>
        <a:lstStyle/>
        <a:p>
          <a:endParaRPr lang="en-US"/>
        </a:p>
      </dgm:t>
    </dgm:pt>
    <dgm:pt modelId="{0E6EF311-0C69-4FF6-AC5E-56F46E317492}" type="sibTrans" cxnId="{352136D5-6E1C-4944-A977-2E9D6CF5F7F0}">
      <dgm:prSet/>
      <dgm:spPr/>
      <dgm:t>
        <a:bodyPr/>
        <a:lstStyle/>
        <a:p>
          <a:endParaRPr lang="en-US"/>
        </a:p>
      </dgm:t>
    </dgm:pt>
    <dgm:pt modelId="{B2855CF7-72F4-497A-BE3D-A62CEF8B0646}">
      <dgm:prSet/>
      <dgm:spPr/>
      <dgm:t>
        <a:bodyPr/>
        <a:lstStyle/>
        <a:p>
          <a:pPr>
            <a:buNone/>
          </a:pPr>
          <a:r>
            <a:rPr lang="en-US" dirty="0"/>
            <a:t>Fully responsive carousel library</a:t>
          </a:r>
        </a:p>
      </dgm:t>
    </dgm:pt>
    <dgm:pt modelId="{BB02B081-4742-4FA0-AF47-FEAC12350FD0}" type="parTrans" cxnId="{3AE5D2D8-D9C3-4737-AD09-63F8BFCCC10C}">
      <dgm:prSet/>
      <dgm:spPr/>
      <dgm:t>
        <a:bodyPr/>
        <a:lstStyle/>
        <a:p>
          <a:endParaRPr lang="en-US"/>
        </a:p>
      </dgm:t>
    </dgm:pt>
    <dgm:pt modelId="{CCDEABCB-C764-4D5B-9E8E-6B00C6A18D6B}" type="sibTrans" cxnId="{3AE5D2D8-D9C3-4737-AD09-63F8BFCCC10C}">
      <dgm:prSet/>
      <dgm:spPr/>
      <dgm:t>
        <a:bodyPr/>
        <a:lstStyle/>
        <a:p>
          <a:endParaRPr lang="en-US"/>
        </a:p>
      </dgm:t>
    </dgm:pt>
    <dgm:pt modelId="{3E70A6E4-AC9B-4AF4-832B-B46C4FC1A32F}">
      <dgm:prSet/>
      <dgm:spPr/>
      <dgm:t>
        <a:bodyPr/>
        <a:lstStyle/>
        <a:p>
          <a:r>
            <a:rPr lang="en-US"/>
            <a:t>Vue (https://vuejs.org/)</a:t>
          </a:r>
        </a:p>
      </dgm:t>
    </dgm:pt>
    <dgm:pt modelId="{B8E14E49-67EE-4537-8F11-9F2DAACAACAE}" type="parTrans" cxnId="{D635502D-DB9E-44D4-B8FC-A4160177759E}">
      <dgm:prSet/>
      <dgm:spPr/>
      <dgm:t>
        <a:bodyPr/>
        <a:lstStyle/>
        <a:p>
          <a:endParaRPr lang="en-US"/>
        </a:p>
      </dgm:t>
    </dgm:pt>
    <dgm:pt modelId="{D5A87AF1-B8FC-4EA0-929A-42192DB8C3D5}" type="sibTrans" cxnId="{D635502D-DB9E-44D4-B8FC-A4160177759E}">
      <dgm:prSet/>
      <dgm:spPr/>
      <dgm:t>
        <a:bodyPr/>
        <a:lstStyle/>
        <a:p>
          <a:endParaRPr lang="en-US"/>
        </a:p>
      </dgm:t>
    </dgm:pt>
    <dgm:pt modelId="{42F711C8-23A5-4424-B3E9-341D6E352FDF}">
      <dgm:prSet/>
      <dgm:spPr/>
      <dgm:t>
        <a:bodyPr/>
        <a:lstStyle/>
        <a:p>
          <a:pPr>
            <a:buNone/>
          </a:pPr>
          <a:r>
            <a:rPr lang="en-US" dirty="0"/>
            <a:t>Vue is a JavaScript framework for building user interfaces. It builds on top of standard HTML, CSS and JavaScript, and provides a declarative and component-based programming model that helps you efficiently develop user interfaces, be it simple or complex.</a:t>
          </a:r>
        </a:p>
      </dgm:t>
    </dgm:pt>
    <dgm:pt modelId="{DF09A057-3A56-409F-A188-B56B40F33FEF}" type="parTrans" cxnId="{41507091-9144-4B66-B7AF-E6588238D65C}">
      <dgm:prSet/>
      <dgm:spPr/>
      <dgm:t>
        <a:bodyPr/>
        <a:lstStyle/>
        <a:p>
          <a:endParaRPr lang="en-US"/>
        </a:p>
      </dgm:t>
    </dgm:pt>
    <dgm:pt modelId="{64EF1E41-F920-4AAE-8274-26CC73A26E1D}" type="sibTrans" cxnId="{41507091-9144-4B66-B7AF-E6588238D65C}">
      <dgm:prSet/>
      <dgm:spPr/>
      <dgm:t>
        <a:bodyPr/>
        <a:lstStyle/>
        <a:p>
          <a:endParaRPr lang="en-US"/>
        </a:p>
      </dgm:t>
    </dgm:pt>
    <dgm:pt modelId="{9A1147AD-6330-4133-B5CA-08769FB8D4E8}">
      <dgm:prSet/>
      <dgm:spPr/>
      <dgm:t>
        <a:bodyPr/>
        <a:lstStyle/>
        <a:p>
          <a:r>
            <a:rPr lang="en-US"/>
            <a:t>Bootstrap (https://getbootstrap.com/)</a:t>
          </a:r>
        </a:p>
      </dgm:t>
    </dgm:pt>
    <dgm:pt modelId="{C000AD8D-374F-4B8D-872C-AA97A18BF778}" type="parTrans" cxnId="{8EADC0AD-52B1-42DF-9530-2E03800223D2}">
      <dgm:prSet/>
      <dgm:spPr/>
      <dgm:t>
        <a:bodyPr/>
        <a:lstStyle/>
        <a:p>
          <a:endParaRPr lang="en-US"/>
        </a:p>
      </dgm:t>
    </dgm:pt>
    <dgm:pt modelId="{9CC479BF-FF04-46EB-98EF-EACF151A1A56}" type="sibTrans" cxnId="{8EADC0AD-52B1-42DF-9530-2E03800223D2}">
      <dgm:prSet/>
      <dgm:spPr/>
      <dgm:t>
        <a:bodyPr/>
        <a:lstStyle/>
        <a:p>
          <a:endParaRPr lang="en-US"/>
        </a:p>
      </dgm:t>
    </dgm:pt>
    <dgm:pt modelId="{D9D3E7B5-B2B4-4033-BE7A-523662E186E1}">
      <dgm:prSet/>
      <dgm:spPr/>
      <dgm:t>
        <a:bodyPr/>
        <a:lstStyle/>
        <a:p>
          <a:pPr>
            <a:buNone/>
          </a:pPr>
          <a:r>
            <a:rPr lang="en-US" dirty="0"/>
            <a:t>Bootstrap is a JavaScript and CSS framework for building mobile-first, responsive sites. It is easy to set up, has a good grid system, a lot of components, and styling for many HTML elements.</a:t>
          </a:r>
        </a:p>
      </dgm:t>
    </dgm:pt>
    <dgm:pt modelId="{81E2B064-066E-4C2A-B8DA-40886B1C9EAB}" type="parTrans" cxnId="{288AA981-9C42-4938-85F9-2280D4174238}">
      <dgm:prSet/>
      <dgm:spPr/>
      <dgm:t>
        <a:bodyPr/>
        <a:lstStyle/>
        <a:p>
          <a:endParaRPr lang="en-US"/>
        </a:p>
      </dgm:t>
    </dgm:pt>
    <dgm:pt modelId="{274E2843-D793-43BA-B7EA-1D1A871AC1EE}" type="sibTrans" cxnId="{288AA981-9C42-4938-85F9-2280D4174238}">
      <dgm:prSet/>
      <dgm:spPr/>
      <dgm:t>
        <a:bodyPr/>
        <a:lstStyle/>
        <a:p>
          <a:endParaRPr lang="en-US"/>
        </a:p>
      </dgm:t>
    </dgm:pt>
    <dgm:pt modelId="{962559D9-CF30-4AD1-B5DF-EEFB3FA5A68E}" type="pres">
      <dgm:prSet presAssocID="{7BD9EFB1-EA95-4884-BF9E-A4C49B8C04E6}" presName="linear" presStyleCnt="0">
        <dgm:presLayoutVars>
          <dgm:dir/>
          <dgm:animLvl val="lvl"/>
          <dgm:resizeHandles val="exact"/>
        </dgm:presLayoutVars>
      </dgm:prSet>
      <dgm:spPr/>
    </dgm:pt>
    <dgm:pt modelId="{268068E2-80F2-446F-8A0A-169A06E1307D}" type="pres">
      <dgm:prSet presAssocID="{4A44E8E2-4DEB-42EF-8205-7F19012ADCBA}" presName="parentLin" presStyleCnt="0"/>
      <dgm:spPr/>
    </dgm:pt>
    <dgm:pt modelId="{2B11AD12-541B-44AB-87CC-36F163012FFF}" type="pres">
      <dgm:prSet presAssocID="{4A44E8E2-4DEB-42EF-8205-7F19012ADCBA}" presName="parentLeftMargin" presStyleLbl="node1" presStyleIdx="0" presStyleCnt="4"/>
      <dgm:spPr/>
    </dgm:pt>
    <dgm:pt modelId="{A2D4EFA1-03EA-4C1D-BEC7-B1D64780D61D}" type="pres">
      <dgm:prSet presAssocID="{4A44E8E2-4DEB-42EF-8205-7F19012ADC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7CFE992-99D1-4C3E-84BB-6C106B16EBE0}" type="pres">
      <dgm:prSet presAssocID="{4A44E8E2-4DEB-42EF-8205-7F19012ADCBA}" presName="negativeSpace" presStyleCnt="0"/>
      <dgm:spPr/>
    </dgm:pt>
    <dgm:pt modelId="{CD399243-104A-4262-BDBB-26BB23CCE29B}" type="pres">
      <dgm:prSet presAssocID="{4A44E8E2-4DEB-42EF-8205-7F19012ADCBA}" presName="childText" presStyleLbl="conFgAcc1" presStyleIdx="0" presStyleCnt="4">
        <dgm:presLayoutVars>
          <dgm:bulletEnabled val="1"/>
        </dgm:presLayoutVars>
      </dgm:prSet>
      <dgm:spPr/>
    </dgm:pt>
    <dgm:pt modelId="{E00A8A53-1CD8-4661-8B68-836D98ACB27F}" type="pres">
      <dgm:prSet presAssocID="{7441D9F8-35F1-4F83-B27F-56AE0DA407D8}" presName="spaceBetweenRectangles" presStyleCnt="0"/>
      <dgm:spPr/>
    </dgm:pt>
    <dgm:pt modelId="{B02FD6FD-3FAF-41DF-A90E-417DBA8B8241}" type="pres">
      <dgm:prSet presAssocID="{9014140D-FC2F-4C31-9275-248DC9C2309E}" presName="parentLin" presStyleCnt="0"/>
      <dgm:spPr/>
    </dgm:pt>
    <dgm:pt modelId="{4E789A8D-47F7-4ABC-AC85-50AE922661D4}" type="pres">
      <dgm:prSet presAssocID="{9014140D-FC2F-4C31-9275-248DC9C2309E}" presName="parentLeftMargin" presStyleLbl="node1" presStyleIdx="0" presStyleCnt="4"/>
      <dgm:spPr/>
    </dgm:pt>
    <dgm:pt modelId="{D25B65FE-1F85-4B45-9370-E84ADE1EC26E}" type="pres">
      <dgm:prSet presAssocID="{9014140D-FC2F-4C31-9275-248DC9C2309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30E49B-5FED-440F-A1D6-0B2A08F312A0}" type="pres">
      <dgm:prSet presAssocID="{9014140D-FC2F-4C31-9275-248DC9C2309E}" presName="negativeSpace" presStyleCnt="0"/>
      <dgm:spPr/>
    </dgm:pt>
    <dgm:pt modelId="{9352D134-4855-4676-8437-FF6205A1693B}" type="pres">
      <dgm:prSet presAssocID="{9014140D-FC2F-4C31-9275-248DC9C2309E}" presName="childText" presStyleLbl="conFgAcc1" presStyleIdx="1" presStyleCnt="4">
        <dgm:presLayoutVars>
          <dgm:bulletEnabled val="1"/>
        </dgm:presLayoutVars>
      </dgm:prSet>
      <dgm:spPr/>
    </dgm:pt>
    <dgm:pt modelId="{130F71C9-9547-4760-9D6E-2A4AC62AF1B2}" type="pres">
      <dgm:prSet presAssocID="{0E6EF311-0C69-4FF6-AC5E-56F46E317492}" presName="spaceBetweenRectangles" presStyleCnt="0"/>
      <dgm:spPr/>
    </dgm:pt>
    <dgm:pt modelId="{ADF52D85-DB9F-4B48-8E9E-B3C2586F7F73}" type="pres">
      <dgm:prSet presAssocID="{3E70A6E4-AC9B-4AF4-832B-B46C4FC1A32F}" presName="parentLin" presStyleCnt="0"/>
      <dgm:spPr/>
    </dgm:pt>
    <dgm:pt modelId="{ECDB0EB9-47A8-4510-9D25-5D5196036C0D}" type="pres">
      <dgm:prSet presAssocID="{3E70A6E4-AC9B-4AF4-832B-B46C4FC1A32F}" presName="parentLeftMargin" presStyleLbl="node1" presStyleIdx="1" presStyleCnt="4"/>
      <dgm:spPr/>
    </dgm:pt>
    <dgm:pt modelId="{2012D6F6-B7A6-4B8D-AC4C-8A82F97111D5}" type="pres">
      <dgm:prSet presAssocID="{3E70A6E4-AC9B-4AF4-832B-B46C4FC1A32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D19B80-26B1-4269-9F8E-5713C32E0741}" type="pres">
      <dgm:prSet presAssocID="{3E70A6E4-AC9B-4AF4-832B-B46C4FC1A32F}" presName="negativeSpace" presStyleCnt="0"/>
      <dgm:spPr/>
    </dgm:pt>
    <dgm:pt modelId="{89D2ECEB-3A12-4CFB-9ED0-78E4678692BC}" type="pres">
      <dgm:prSet presAssocID="{3E70A6E4-AC9B-4AF4-832B-B46C4FC1A32F}" presName="childText" presStyleLbl="conFgAcc1" presStyleIdx="2" presStyleCnt="4">
        <dgm:presLayoutVars>
          <dgm:bulletEnabled val="1"/>
        </dgm:presLayoutVars>
      </dgm:prSet>
      <dgm:spPr/>
    </dgm:pt>
    <dgm:pt modelId="{F1A6374E-714C-4030-AFC7-629B1D66EA37}" type="pres">
      <dgm:prSet presAssocID="{D5A87AF1-B8FC-4EA0-929A-42192DB8C3D5}" presName="spaceBetweenRectangles" presStyleCnt="0"/>
      <dgm:spPr/>
    </dgm:pt>
    <dgm:pt modelId="{EB345175-86C8-41CB-A371-795093EEF0C4}" type="pres">
      <dgm:prSet presAssocID="{9A1147AD-6330-4133-B5CA-08769FB8D4E8}" presName="parentLin" presStyleCnt="0"/>
      <dgm:spPr/>
    </dgm:pt>
    <dgm:pt modelId="{32260C0C-B3BB-4074-809A-44753C08C5C7}" type="pres">
      <dgm:prSet presAssocID="{9A1147AD-6330-4133-B5CA-08769FB8D4E8}" presName="parentLeftMargin" presStyleLbl="node1" presStyleIdx="2" presStyleCnt="4"/>
      <dgm:spPr/>
    </dgm:pt>
    <dgm:pt modelId="{BC467AD5-C732-41A5-A42A-729C3F182B45}" type="pres">
      <dgm:prSet presAssocID="{9A1147AD-6330-4133-B5CA-08769FB8D4E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7EE1F9-718F-46CF-80A2-C603B5B4EB74}" type="pres">
      <dgm:prSet presAssocID="{9A1147AD-6330-4133-B5CA-08769FB8D4E8}" presName="negativeSpace" presStyleCnt="0"/>
      <dgm:spPr/>
    </dgm:pt>
    <dgm:pt modelId="{19B489D0-F89B-433B-8B62-007F0B8A206C}" type="pres">
      <dgm:prSet presAssocID="{9A1147AD-6330-4133-B5CA-08769FB8D4E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B97815-EECE-4F79-92B7-652953FE088B}" srcId="{4A44E8E2-4DEB-42EF-8205-7F19012ADCBA}" destId="{4840BCD6-5C6C-42ED-8DBD-EFCD927E0A98}" srcOrd="0" destOrd="0" parTransId="{3B53E231-399F-4E03-827A-0D3C426A2C76}" sibTransId="{F69C6DBE-92E6-4F04-99EF-A2752147CD24}"/>
    <dgm:cxn modelId="{D635502D-DB9E-44D4-B8FC-A4160177759E}" srcId="{7BD9EFB1-EA95-4884-BF9E-A4C49B8C04E6}" destId="{3E70A6E4-AC9B-4AF4-832B-B46C4FC1A32F}" srcOrd="2" destOrd="0" parTransId="{B8E14E49-67EE-4537-8F11-9F2DAACAACAE}" sibTransId="{D5A87AF1-B8FC-4EA0-929A-42192DB8C3D5}"/>
    <dgm:cxn modelId="{21C6FE31-249F-4A61-9D79-9D9AABE2D29A}" type="presOf" srcId="{9A1147AD-6330-4133-B5CA-08769FB8D4E8}" destId="{BC467AD5-C732-41A5-A42A-729C3F182B45}" srcOrd="1" destOrd="0" presId="urn:microsoft.com/office/officeart/2005/8/layout/list1"/>
    <dgm:cxn modelId="{5B85795D-8F62-4F1F-9C48-F31830E1472B}" type="presOf" srcId="{4A44E8E2-4DEB-42EF-8205-7F19012ADCBA}" destId="{2B11AD12-541B-44AB-87CC-36F163012FFF}" srcOrd="0" destOrd="0" presId="urn:microsoft.com/office/officeart/2005/8/layout/list1"/>
    <dgm:cxn modelId="{6171D864-0469-40C8-A672-1D9F85BBCB05}" type="presOf" srcId="{4A44E8E2-4DEB-42EF-8205-7F19012ADCBA}" destId="{A2D4EFA1-03EA-4C1D-BEC7-B1D64780D61D}" srcOrd="1" destOrd="0" presId="urn:microsoft.com/office/officeart/2005/8/layout/list1"/>
    <dgm:cxn modelId="{D58D9B47-0C41-47E3-AC0D-EFB3A71FE6D1}" type="presOf" srcId="{7BD9EFB1-EA95-4884-BF9E-A4C49B8C04E6}" destId="{962559D9-CF30-4AD1-B5DF-EEFB3FA5A68E}" srcOrd="0" destOrd="0" presId="urn:microsoft.com/office/officeart/2005/8/layout/list1"/>
    <dgm:cxn modelId="{3055F76E-E541-488C-A22E-5720228E3BDC}" type="presOf" srcId="{3E70A6E4-AC9B-4AF4-832B-B46C4FC1A32F}" destId="{2012D6F6-B7A6-4B8D-AC4C-8A82F97111D5}" srcOrd="1" destOrd="0" presId="urn:microsoft.com/office/officeart/2005/8/layout/list1"/>
    <dgm:cxn modelId="{0A05ED77-2316-48BF-BF95-C569A78E9DD6}" type="presOf" srcId="{9014140D-FC2F-4C31-9275-248DC9C2309E}" destId="{4E789A8D-47F7-4ABC-AC85-50AE922661D4}" srcOrd="0" destOrd="0" presId="urn:microsoft.com/office/officeart/2005/8/layout/list1"/>
    <dgm:cxn modelId="{35FF9780-2A40-4D7B-9BCF-BB08ECB3C6BD}" type="presOf" srcId="{9A1147AD-6330-4133-B5CA-08769FB8D4E8}" destId="{32260C0C-B3BB-4074-809A-44753C08C5C7}" srcOrd="0" destOrd="0" presId="urn:microsoft.com/office/officeart/2005/8/layout/list1"/>
    <dgm:cxn modelId="{288AA981-9C42-4938-85F9-2280D4174238}" srcId="{9A1147AD-6330-4133-B5CA-08769FB8D4E8}" destId="{D9D3E7B5-B2B4-4033-BE7A-523662E186E1}" srcOrd="0" destOrd="0" parTransId="{81E2B064-066E-4C2A-B8DA-40886B1C9EAB}" sibTransId="{274E2843-D793-43BA-B7EA-1D1A871AC1EE}"/>
    <dgm:cxn modelId="{49FAC286-3800-4F84-9C86-FFF2EA0C76CB}" srcId="{7BD9EFB1-EA95-4884-BF9E-A4C49B8C04E6}" destId="{4A44E8E2-4DEB-42EF-8205-7F19012ADCBA}" srcOrd="0" destOrd="0" parTransId="{2AD41F32-7594-431A-8FFF-4EEA846BF6F3}" sibTransId="{7441D9F8-35F1-4F83-B27F-56AE0DA407D8}"/>
    <dgm:cxn modelId="{41507091-9144-4B66-B7AF-E6588238D65C}" srcId="{3E70A6E4-AC9B-4AF4-832B-B46C4FC1A32F}" destId="{42F711C8-23A5-4424-B3E9-341D6E352FDF}" srcOrd="0" destOrd="0" parTransId="{DF09A057-3A56-409F-A188-B56B40F33FEF}" sibTransId="{64EF1E41-F920-4AAE-8274-26CC73A26E1D}"/>
    <dgm:cxn modelId="{D5CAF1AC-3FBA-4718-BA7A-687B84322C92}" type="presOf" srcId="{9014140D-FC2F-4C31-9275-248DC9C2309E}" destId="{D25B65FE-1F85-4B45-9370-E84ADE1EC26E}" srcOrd="1" destOrd="0" presId="urn:microsoft.com/office/officeart/2005/8/layout/list1"/>
    <dgm:cxn modelId="{8EADC0AD-52B1-42DF-9530-2E03800223D2}" srcId="{7BD9EFB1-EA95-4884-BF9E-A4C49B8C04E6}" destId="{9A1147AD-6330-4133-B5CA-08769FB8D4E8}" srcOrd="3" destOrd="0" parTransId="{C000AD8D-374F-4B8D-872C-AA97A18BF778}" sibTransId="{9CC479BF-FF04-46EB-98EF-EACF151A1A56}"/>
    <dgm:cxn modelId="{8C67E8B0-6D3A-4A7D-ADA5-434C42E9F0B9}" type="presOf" srcId="{D9D3E7B5-B2B4-4033-BE7A-523662E186E1}" destId="{19B489D0-F89B-433B-8B62-007F0B8A206C}" srcOrd="0" destOrd="0" presId="urn:microsoft.com/office/officeart/2005/8/layout/list1"/>
    <dgm:cxn modelId="{E7C3A9B2-75A6-4AB9-B7B1-8119F399F22E}" type="presOf" srcId="{42F711C8-23A5-4424-B3E9-341D6E352FDF}" destId="{89D2ECEB-3A12-4CFB-9ED0-78E4678692BC}" srcOrd="0" destOrd="0" presId="urn:microsoft.com/office/officeart/2005/8/layout/list1"/>
    <dgm:cxn modelId="{6751ECD0-FA08-4145-AC65-0B09BC480A06}" type="presOf" srcId="{4840BCD6-5C6C-42ED-8DBD-EFCD927E0A98}" destId="{CD399243-104A-4262-BDBB-26BB23CCE29B}" srcOrd="0" destOrd="0" presId="urn:microsoft.com/office/officeart/2005/8/layout/list1"/>
    <dgm:cxn modelId="{352136D5-6E1C-4944-A977-2E9D6CF5F7F0}" srcId="{7BD9EFB1-EA95-4884-BF9E-A4C49B8C04E6}" destId="{9014140D-FC2F-4C31-9275-248DC9C2309E}" srcOrd="1" destOrd="0" parTransId="{0B7161A9-1A2D-456D-B159-7977C9DD8155}" sibTransId="{0E6EF311-0C69-4FF6-AC5E-56F46E317492}"/>
    <dgm:cxn modelId="{3AE5D2D8-D9C3-4737-AD09-63F8BFCCC10C}" srcId="{9014140D-FC2F-4C31-9275-248DC9C2309E}" destId="{B2855CF7-72F4-497A-BE3D-A62CEF8B0646}" srcOrd="0" destOrd="0" parTransId="{BB02B081-4742-4FA0-AF47-FEAC12350FD0}" sibTransId="{CCDEABCB-C764-4D5B-9E8E-6B00C6A18D6B}"/>
    <dgm:cxn modelId="{B03514DF-89CD-4AF8-B649-9756F5CF7A6A}" type="presOf" srcId="{B2855CF7-72F4-497A-BE3D-A62CEF8B0646}" destId="{9352D134-4855-4676-8437-FF6205A1693B}" srcOrd="0" destOrd="0" presId="urn:microsoft.com/office/officeart/2005/8/layout/list1"/>
    <dgm:cxn modelId="{A26FAFE5-B0F8-4328-9A08-A62AD1623DE0}" type="presOf" srcId="{3E70A6E4-AC9B-4AF4-832B-B46C4FC1A32F}" destId="{ECDB0EB9-47A8-4510-9D25-5D5196036C0D}" srcOrd="0" destOrd="0" presId="urn:microsoft.com/office/officeart/2005/8/layout/list1"/>
    <dgm:cxn modelId="{64AC5C5B-475B-498E-8575-6D04AECD5110}" type="presParOf" srcId="{962559D9-CF30-4AD1-B5DF-EEFB3FA5A68E}" destId="{268068E2-80F2-446F-8A0A-169A06E1307D}" srcOrd="0" destOrd="0" presId="urn:microsoft.com/office/officeart/2005/8/layout/list1"/>
    <dgm:cxn modelId="{460561E4-C4DA-47C5-BABC-CFD499AB32F3}" type="presParOf" srcId="{268068E2-80F2-446F-8A0A-169A06E1307D}" destId="{2B11AD12-541B-44AB-87CC-36F163012FFF}" srcOrd="0" destOrd="0" presId="urn:microsoft.com/office/officeart/2005/8/layout/list1"/>
    <dgm:cxn modelId="{D7DD8282-3F02-425F-82CA-452661CFCF59}" type="presParOf" srcId="{268068E2-80F2-446F-8A0A-169A06E1307D}" destId="{A2D4EFA1-03EA-4C1D-BEC7-B1D64780D61D}" srcOrd="1" destOrd="0" presId="urn:microsoft.com/office/officeart/2005/8/layout/list1"/>
    <dgm:cxn modelId="{0AA8E54B-794F-4E25-AA4F-11DCA8350795}" type="presParOf" srcId="{962559D9-CF30-4AD1-B5DF-EEFB3FA5A68E}" destId="{67CFE992-99D1-4C3E-84BB-6C106B16EBE0}" srcOrd="1" destOrd="0" presId="urn:microsoft.com/office/officeart/2005/8/layout/list1"/>
    <dgm:cxn modelId="{EBD80E9A-749C-4E16-9CF9-0AA8CE0152C7}" type="presParOf" srcId="{962559D9-CF30-4AD1-B5DF-EEFB3FA5A68E}" destId="{CD399243-104A-4262-BDBB-26BB23CCE29B}" srcOrd="2" destOrd="0" presId="urn:microsoft.com/office/officeart/2005/8/layout/list1"/>
    <dgm:cxn modelId="{8AE05382-1AA9-47B6-A59D-266929D8ADC8}" type="presParOf" srcId="{962559D9-CF30-4AD1-B5DF-EEFB3FA5A68E}" destId="{E00A8A53-1CD8-4661-8B68-836D98ACB27F}" srcOrd="3" destOrd="0" presId="urn:microsoft.com/office/officeart/2005/8/layout/list1"/>
    <dgm:cxn modelId="{3E473CD9-1563-4DB2-938D-C2FBE4371C17}" type="presParOf" srcId="{962559D9-CF30-4AD1-B5DF-EEFB3FA5A68E}" destId="{B02FD6FD-3FAF-41DF-A90E-417DBA8B8241}" srcOrd="4" destOrd="0" presId="urn:microsoft.com/office/officeart/2005/8/layout/list1"/>
    <dgm:cxn modelId="{35DE8361-E8E7-44C1-B541-3251EEB003B4}" type="presParOf" srcId="{B02FD6FD-3FAF-41DF-A90E-417DBA8B8241}" destId="{4E789A8D-47F7-4ABC-AC85-50AE922661D4}" srcOrd="0" destOrd="0" presId="urn:microsoft.com/office/officeart/2005/8/layout/list1"/>
    <dgm:cxn modelId="{7DFCD78E-B4E7-4FA7-85AA-5C615AB75A76}" type="presParOf" srcId="{B02FD6FD-3FAF-41DF-A90E-417DBA8B8241}" destId="{D25B65FE-1F85-4B45-9370-E84ADE1EC26E}" srcOrd="1" destOrd="0" presId="urn:microsoft.com/office/officeart/2005/8/layout/list1"/>
    <dgm:cxn modelId="{CD756E09-C1E0-40D8-AFBF-B83480B8977D}" type="presParOf" srcId="{962559D9-CF30-4AD1-B5DF-EEFB3FA5A68E}" destId="{6B30E49B-5FED-440F-A1D6-0B2A08F312A0}" srcOrd="5" destOrd="0" presId="urn:microsoft.com/office/officeart/2005/8/layout/list1"/>
    <dgm:cxn modelId="{FC33542F-82E5-45FE-A066-B74262E92BAD}" type="presParOf" srcId="{962559D9-CF30-4AD1-B5DF-EEFB3FA5A68E}" destId="{9352D134-4855-4676-8437-FF6205A1693B}" srcOrd="6" destOrd="0" presId="urn:microsoft.com/office/officeart/2005/8/layout/list1"/>
    <dgm:cxn modelId="{35DA8267-88BC-4793-B513-3176881A776E}" type="presParOf" srcId="{962559D9-CF30-4AD1-B5DF-EEFB3FA5A68E}" destId="{130F71C9-9547-4760-9D6E-2A4AC62AF1B2}" srcOrd="7" destOrd="0" presId="urn:microsoft.com/office/officeart/2005/8/layout/list1"/>
    <dgm:cxn modelId="{E2CEB190-353B-49D9-B1E3-80223140B9C1}" type="presParOf" srcId="{962559D9-CF30-4AD1-B5DF-EEFB3FA5A68E}" destId="{ADF52D85-DB9F-4B48-8E9E-B3C2586F7F73}" srcOrd="8" destOrd="0" presId="urn:microsoft.com/office/officeart/2005/8/layout/list1"/>
    <dgm:cxn modelId="{FD985587-630B-4A78-96C8-29CC8FC8D42C}" type="presParOf" srcId="{ADF52D85-DB9F-4B48-8E9E-B3C2586F7F73}" destId="{ECDB0EB9-47A8-4510-9D25-5D5196036C0D}" srcOrd="0" destOrd="0" presId="urn:microsoft.com/office/officeart/2005/8/layout/list1"/>
    <dgm:cxn modelId="{BB78B22E-A8FA-4546-A429-772B78AF0B8A}" type="presParOf" srcId="{ADF52D85-DB9F-4B48-8E9E-B3C2586F7F73}" destId="{2012D6F6-B7A6-4B8D-AC4C-8A82F97111D5}" srcOrd="1" destOrd="0" presId="urn:microsoft.com/office/officeart/2005/8/layout/list1"/>
    <dgm:cxn modelId="{EA5DADFE-8A1D-42AE-B320-8C7BF063A0CB}" type="presParOf" srcId="{962559D9-CF30-4AD1-B5DF-EEFB3FA5A68E}" destId="{FFD19B80-26B1-4269-9F8E-5713C32E0741}" srcOrd="9" destOrd="0" presId="urn:microsoft.com/office/officeart/2005/8/layout/list1"/>
    <dgm:cxn modelId="{9806E3D7-3938-486B-BD1F-947B6FA69446}" type="presParOf" srcId="{962559D9-CF30-4AD1-B5DF-EEFB3FA5A68E}" destId="{89D2ECEB-3A12-4CFB-9ED0-78E4678692BC}" srcOrd="10" destOrd="0" presId="urn:microsoft.com/office/officeart/2005/8/layout/list1"/>
    <dgm:cxn modelId="{F2A0041B-1610-4B60-B447-EFAA9AB56597}" type="presParOf" srcId="{962559D9-CF30-4AD1-B5DF-EEFB3FA5A68E}" destId="{F1A6374E-714C-4030-AFC7-629B1D66EA37}" srcOrd="11" destOrd="0" presId="urn:microsoft.com/office/officeart/2005/8/layout/list1"/>
    <dgm:cxn modelId="{DF967AE2-CFA4-47BC-809A-A91160FDF2F4}" type="presParOf" srcId="{962559D9-CF30-4AD1-B5DF-EEFB3FA5A68E}" destId="{EB345175-86C8-41CB-A371-795093EEF0C4}" srcOrd="12" destOrd="0" presId="urn:microsoft.com/office/officeart/2005/8/layout/list1"/>
    <dgm:cxn modelId="{E78E2205-B8EC-463C-AC69-14BA5538EE32}" type="presParOf" srcId="{EB345175-86C8-41CB-A371-795093EEF0C4}" destId="{32260C0C-B3BB-4074-809A-44753C08C5C7}" srcOrd="0" destOrd="0" presId="urn:microsoft.com/office/officeart/2005/8/layout/list1"/>
    <dgm:cxn modelId="{526C1A65-5920-46AE-9EC7-BE3A2412E687}" type="presParOf" srcId="{EB345175-86C8-41CB-A371-795093EEF0C4}" destId="{BC467AD5-C732-41A5-A42A-729C3F182B45}" srcOrd="1" destOrd="0" presId="urn:microsoft.com/office/officeart/2005/8/layout/list1"/>
    <dgm:cxn modelId="{47AF9EE0-3080-41F9-A5D1-E880F6CA9735}" type="presParOf" srcId="{962559D9-CF30-4AD1-B5DF-EEFB3FA5A68E}" destId="{D57EE1F9-718F-46CF-80A2-C603B5B4EB74}" srcOrd="13" destOrd="0" presId="urn:microsoft.com/office/officeart/2005/8/layout/list1"/>
    <dgm:cxn modelId="{3AEBFDB5-F443-4B5C-B858-3E115A1CDC15}" type="presParOf" srcId="{962559D9-CF30-4AD1-B5DF-EEFB3FA5A68E}" destId="{19B489D0-F89B-433B-8B62-007F0B8A206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99243-104A-4262-BDBB-26BB23CCE29B}">
      <dsp:nvSpPr>
        <dsp:cNvPr id="0" name=""/>
        <dsp:cNvSpPr/>
      </dsp:nvSpPr>
      <dsp:spPr>
        <a:xfrm>
          <a:off x="0" y="234954"/>
          <a:ext cx="10515600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jQuery is a fast, small, and feature-rich JavaScript library. It makes things like HTML document traversal and manipulation, event handling, animation, and Ajax much simpler with an easy-to-use API that works across a multitude of browsers.</a:t>
          </a:r>
        </a:p>
      </dsp:txBody>
      <dsp:txXfrm>
        <a:off x="0" y="234954"/>
        <a:ext cx="10515600" cy="948150"/>
      </dsp:txXfrm>
    </dsp:sp>
    <dsp:sp modelId="{A2D4EFA1-03EA-4C1D-BEC7-B1D64780D61D}">
      <dsp:nvSpPr>
        <dsp:cNvPr id="0" name=""/>
        <dsp:cNvSpPr/>
      </dsp:nvSpPr>
      <dsp:spPr>
        <a:xfrm>
          <a:off x="525780" y="28314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jQuery (https://jquery.com/)</a:t>
          </a:r>
        </a:p>
      </dsp:txBody>
      <dsp:txXfrm>
        <a:off x="545955" y="48489"/>
        <a:ext cx="7320570" cy="372930"/>
      </dsp:txXfrm>
    </dsp:sp>
    <dsp:sp modelId="{9352D134-4855-4676-8437-FF6205A1693B}">
      <dsp:nvSpPr>
        <dsp:cNvPr id="0" name=""/>
        <dsp:cNvSpPr/>
      </dsp:nvSpPr>
      <dsp:spPr>
        <a:xfrm>
          <a:off x="0" y="1465344"/>
          <a:ext cx="10515600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Fully responsive carousel library</a:t>
          </a:r>
        </a:p>
      </dsp:txBody>
      <dsp:txXfrm>
        <a:off x="0" y="1465344"/>
        <a:ext cx="10515600" cy="573300"/>
      </dsp:txXfrm>
    </dsp:sp>
    <dsp:sp modelId="{D25B65FE-1F85-4B45-9370-E84ADE1EC26E}">
      <dsp:nvSpPr>
        <dsp:cNvPr id="0" name=""/>
        <dsp:cNvSpPr/>
      </dsp:nvSpPr>
      <dsp:spPr>
        <a:xfrm>
          <a:off x="525780" y="1258704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Slick (https://kenwheeler.github.io/slick/)</a:t>
          </a:r>
        </a:p>
      </dsp:txBody>
      <dsp:txXfrm>
        <a:off x="545955" y="1278879"/>
        <a:ext cx="7320570" cy="372930"/>
      </dsp:txXfrm>
    </dsp:sp>
    <dsp:sp modelId="{89D2ECEB-3A12-4CFB-9ED0-78E4678692BC}">
      <dsp:nvSpPr>
        <dsp:cNvPr id="0" name=""/>
        <dsp:cNvSpPr/>
      </dsp:nvSpPr>
      <dsp:spPr>
        <a:xfrm>
          <a:off x="0" y="2320883"/>
          <a:ext cx="10515600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Vue is a JavaScript framework for building user interfaces. It builds on top of standard HTML, CSS and JavaScript, and provides a declarative and component-based programming model that helps you efficiently develop user interfaces, be it simple or complex.</a:t>
          </a:r>
        </a:p>
      </dsp:txBody>
      <dsp:txXfrm>
        <a:off x="0" y="2320883"/>
        <a:ext cx="10515600" cy="948150"/>
      </dsp:txXfrm>
    </dsp:sp>
    <dsp:sp modelId="{2012D6F6-B7A6-4B8D-AC4C-8A82F97111D5}">
      <dsp:nvSpPr>
        <dsp:cNvPr id="0" name=""/>
        <dsp:cNvSpPr/>
      </dsp:nvSpPr>
      <dsp:spPr>
        <a:xfrm>
          <a:off x="525780" y="2114244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Vue (https://vuejs.org/)</a:t>
          </a:r>
        </a:p>
      </dsp:txBody>
      <dsp:txXfrm>
        <a:off x="545955" y="2134419"/>
        <a:ext cx="7320570" cy="372930"/>
      </dsp:txXfrm>
    </dsp:sp>
    <dsp:sp modelId="{19B489D0-F89B-433B-8B62-007F0B8A206C}">
      <dsp:nvSpPr>
        <dsp:cNvPr id="0" name=""/>
        <dsp:cNvSpPr/>
      </dsp:nvSpPr>
      <dsp:spPr>
        <a:xfrm>
          <a:off x="0" y="3551274"/>
          <a:ext cx="10515600" cy="77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Bootstrap is a JavaScript and CSS framework for building mobile-first, responsive sites. It is easy to set up, has a good grid system, a lot of components, and styling for many HTML elements.</a:t>
          </a:r>
        </a:p>
      </dsp:txBody>
      <dsp:txXfrm>
        <a:off x="0" y="3551274"/>
        <a:ext cx="10515600" cy="771750"/>
      </dsp:txXfrm>
    </dsp:sp>
    <dsp:sp modelId="{BC467AD5-C732-41A5-A42A-729C3F182B45}">
      <dsp:nvSpPr>
        <dsp:cNvPr id="0" name=""/>
        <dsp:cNvSpPr/>
      </dsp:nvSpPr>
      <dsp:spPr>
        <a:xfrm>
          <a:off x="525780" y="3344633"/>
          <a:ext cx="7360920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Bootstrap (https://getbootstrap.com/)</a:t>
          </a:r>
        </a:p>
      </dsp:txBody>
      <dsp:txXfrm>
        <a:off x="545955" y="3364808"/>
        <a:ext cx="7320570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94FB2-B498-4D67-929B-D3FD70F9EBFA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FA32-3186-4EA0-8083-7B0A2886D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5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Where you can type speaking notes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0932A-BA34-40CF-9FD0-A72B5BE3C8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11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PCF </a:t>
            </a:r>
            <a:r>
              <a:rPr lang="en-US" dirty="0" err="1"/>
              <a:t>footcode</a:t>
            </a:r>
            <a:r>
              <a:rPr lang="en-US" dirty="0"/>
              <a:t> – per page </a:t>
            </a:r>
          </a:p>
          <a:p>
            <a:pPr lvl="1"/>
            <a:r>
              <a:rPr lang="en-US" dirty="0"/>
              <a:t>XSL </a:t>
            </a:r>
            <a:r>
              <a:rPr lang="en-US" dirty="0" err="1"/>
              <a:t>footcode</a:t>
            </a:r>
            <a:r>
              <a:rPr lang="en-US" dirty="0"/>
              <a:t> – per page/template type (</a:t>
            </a:r>
            <a:r>
              <a:rPr lang="en-US" dirty="0" err="1"/>
              <a:t>i.e</a:t>
            </a:r>
            <a:r>
              <a:rPr lang="en-US" dirty="0"/>
              <a:t> interior, listing, blog) </a:t>
            </a:r>
          </a:p>
          <a:p>
            <a:pPr lvl="1"/>
            <a:r>
              <a:rPr lang="en-US" dirty="0"/>
              <a:t>Common XSL </a:t>
            </a:r>
            <a:r>
              <a:rPr lang="en-US" dirty="0" err="1"/>
              <a:t>footcode</a:t>
            </a:r>
            <a:r>
              <a:rPr lang="en-US" dirty="0"/>
              <a:t> / include file – every page</a:t>
            </a:r>
          </a:p>
          <a:p>
            <a:pPr lvl="1"/>
            <a:r>
              <a:rPr lang="en-US" dirty="0"/>
              <a:t>Conditional </a:t>
            </a:r>
            <a:r>
              <a:rPr lang="en-US" dirty="0" err="1"/>
              <a:t>footcode</a:t>
            </a:r>
            <a:r>
              <a:rPr lang="en-US" dirty="0"/>
              <a:t> – typically Common XSL but can be used in any other XSL file (</a:t>
            </a:r>
            <a:r>
              <a:rPr lang="en-US" dirty="0" err="1"/>
              <a:t>i.e</a:t>
            </a:r>
            <a:r>
              <a:rPr lang="en-US" dirty="0"/>
              <a:t> If this then that)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AFA32-3186-4EA0-8083-7B0A2886DB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7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0932A-BA34-40CF-9FD0-A72B5BE3C8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39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0932A-BA34-40CF-9FD0-A72B5BE3C8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41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20" Type="http://schemas.openxmlformats.org/officeDocument/2006/relationships/image" Target="../media/image20.png"/><Relationship Id="rId41" Type="http://schemas.openxmlformats.org/officeDocument/2006/relationships/image" Target="../media/image41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CFE7A5-4771-6743-A9CC-396897CEE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4846320"/>
            <a:ext cx="3137910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Friday, December 10, 2021</a:t>
            </a:r>
          </a:p>
        </p:txBody>
      </p:sp>
    </p:spTree>
    <p:extLst>
      <p:ext uri="{BB962C8B-B14F-4D97-AF65-F5344CB8AC3E}">
        <p14:creationId xmlns:p14="http://schemas.microsoft.com/office/powerpoint/2010/main" val="20948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1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2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F4B5B-441A-1E47-85B0-FA483B469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5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2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6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889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7425"/>
            <a:ext cx="6172200" cy="4873625"/>
          </a:xfrm>
          <a:solidFill>
            <a:schemeClr val="tx2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8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4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63E-84DF-034D-99F8-3A5E20AFF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74E5-A01D-F84B-BBD4-3D8D2D65E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74B6-F8BA-CD43-993B-FD206A27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24EF8-BD6C-9C40-B922-4057E2F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ED492-D255-BF48-BAA4-D96DAD19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9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F0BAD92-8E91-5148-B8EF-8AA8DB5F9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C214027-578A-F640-879B-3D9D9F3BE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762EF1-1345-7C4F-B455-504017201B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31BCE45-DE1A-624F-A439-056579BEB1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084763-3B01-BC49-92CB-F49EBD606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207D5F4-A9E8-4140-A16E-155287A3DF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67EE60E-F92E-0D43-9D3A-A40E9FF687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5558EDC-C339-A545-A52C-660B3D86A09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DF27DA7-2AC2-2E42-98CD-6F706DB014E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2B746C8-888A-5044-AA70-564004054DA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5558CCE-F87A-4446-AF0C-933F48CA15B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17B9395-D00C-F54F-B3C9-54C6170AFF4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BAF631B8-AE59-934F-9B6F-A1E55B25E4C0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15982892-A52A-8F45-AA0D-874D1D4AE50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0771804-6D33-1B4A-BF98-779E04E11D14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4F5FB09F-CA5B-E246-99C9-7EADDE8494D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4988435-29BF-AD4A-9A5C-4A583C106CB6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1351BE-3AB3-DC40-A502-8B8CE4C4F27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F41CB98-34A4-EE4C-95FE-153590E842EC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6629BE10-5DF1-C246-A411-EAC593C4D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76051"/>
            <a:ext cx="10515600" cy="2301776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30B384E-BC40-E848-B1D1-F85054F2E0D5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97A45B83-622C-1C42-9590-24230B18CC7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5C9E6602-3F7B-AD40-8CAF-47E90E4D7FA7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07415D4-DDF7-0A49-8CC9-279ACE16E5DF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320B1A7-6AF2-7342-A6F8-C9804D279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577827"/>
            <a:ext cx="10515600" cy="803297"/>
          </a:xfrm>
          <a:prstGeom prst="rect">
            <a:avLst/>
          </a:prstGeom>
        </p:spPr>
        <p:txBody>
          <a:bodyPr tIns="365760">
            <a:spAutoFit/>
          </a:bodyPr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BF5B90E-F473-6C4C-8377-DE700176F24B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371600" y="461440"/>
            <a:ext cx="2468880" cy="246888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Your Headshot</a:t>
            </a:r>
          </a:p>
        </p:txBody>
      </p:sp>
    </p:spTree>
    <p:extLst>
      <p:ext uri="{BB962C8B-B14F-4D97-AF65-F5344CB8AC3E}">
        <p14:creationId xmlns:p14="http://schemas.microsoft.com/office/powerpoint/2010/main" val="1612818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E7FD-1BAB-134E-8010-EADB9414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77C9-57C9-BC4F-B2B9-A9CE502B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D23-F350-0240-9E8F-073C2DD8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3C4FA-5676-3340-9006-9F1D8CEC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BE85E-08BF-504A-A3D9-650844BE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94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E64C-045D-E546-877B-BD1326EE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30FDF-1175-1B4A-9687-9E11160D5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173C-F5A0-7547-A4F5-5DE9074CB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B8A38-A01A-AE4D-9761-A1C18E2E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9F96-7736-CF40-A3A8-08E94174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1DFB2-FCAC-494E-95A3-F001E49C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85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4AA1-0FA6-CB4A-8729-A5CA5D94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5855-DD51-8D40-9827-21771FCB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4ADE-A25C-534D-9683-14F70E55D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7CD4D-3E77-B749-B310-8CF9BDBC8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A323B-43FD-614A-AE80-D6E624A17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F9A4E5-1A3A-2F47-97B0-234005DC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856B4-BBB2-3946-BBA3-DE227A97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E85861-790D-8F42-8C4A-F85A1C39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55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DF00-8094-B545-A264-CD501D70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A69EC-3460-6D4B-86FC-10753636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E0B3-DAE9-5B4B-9A68-0A200770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D02BC-8E1A-3F49-B4F6-83756B54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F5BA6-A728-EF4A-9969-432BBD33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16DA-53A9-7041-8861-9A26F498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28E6-F191-6844-9386-264BE8B7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18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BE7A-58B2-2246-8797-3B094F21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62FB-E82E-AD40-8099-D4CE7A5D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AC85D-4C75-054B-80AD-29AB659C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D8D7-5D44-7942-AE98-39C6BF9E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9494-14C2-AF49-9C37-45F1ED6E2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7C81-3A28-1449-B590-A7821C1C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3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FA37-700C-BF4F-A483-EC2762C1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C2BA4-5AFD-B74E-A08B-09A83AC1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826F2-09B2-B048-9313-A358B76FE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74F47-EA7F-5344-89FA-EE720819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1345-A3E9-564A-859E-CF1EE3B3D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DAC11-4DFC-3548-B7AA-42D80B95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42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E1DE-2574-BB4C-87D0-D7337A99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4D764-7C46-C844-A1DE-ED069C60A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DC7EA-D94A-BD4B-A8C7-F1A4DE5A4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09C2B-94FB-3D42-AE4B-63E18B3FF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82B11-E973-C14F-AD08-7D7AD672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2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0E9CE-B637-AC40-A262-809550AE6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555D5-FC9C-5048-B967-85C28A99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7EF7-E0D5-9944-BA61-2C0F6E64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401B-F90E-8F4B-93D5-76A066A6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9301C-824D-7F4B-8D82-67CEB6D9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ll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549E4D-A973-634E-AE2A-06BF97D0706A}"/>
              </a:ext>
            </a:extLst>
          </p:cNvPr>
          <p:cNvSpPr/>
          <p:nvPr userDrawn="1"/>
        </p:nvSpPr>
        <p:spPr>
          <a:xfrm>
            <a:off x="0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5F1D0-FB5F-AE4C-A50C-6F95771E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760"/>
            <a:ext cx="9448800" cy="6126480"/>
          </a:xfrm>
        </p:spPr>
        <p:txBody>
          <a:bodyPr lIns="457200" rIns="457200" anchor="ctr" anchorCtr="0">
            <a:normAutofit/>
          </a:bodyPr>
          <a:lstStyle>
            <a:lvl1pPr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Big callout or stat that continues on multiple lines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BD895A-D1F3-6B41-AD9C-C39D5CAB8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7280" y="1600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4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59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640" y="365125"/>
            <a:ext cx="7315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1825625"/>
            <a:ext cx="5943600" cy="4351338"/>
          </a:xfrm>
        </p:spPr>
        <p:txBody>
          <a:bodyPr lIns="182880"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21869-7430-2348-A4A7-BB4FA5D614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3337" y="1199900"/>
            <a:ext cx="5130993" cy="4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3FBBA-86E4-2C41-B06C-405E2396A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0399-B261-674F-9181-BE299383A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>
            <a:lvl3pPr>
              <a:defRPr b="1">
                <a:solidFill>
                  <a:schemeClr val="accent1"/>
                </a:solidFill>
              </a:defRPr>
            </a:lvl3pPr>
            <a:lvl5pPr>
              <a:defRPr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D66B8D-3693-7448-A900-2C5D04666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9600" y="3766272"/>
            <a:ext cx="3657600" cy="2410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E94DB-8938-584C-BDF4-4F17F1B336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63" y="2204812"/>
            <a:ext cx="1283905" cy="1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0B4EA-D924-F243-B3E8-FCACC224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6D2222-B428-234A-B629-145CFB8A2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421EACF-5D0A-7743-AD52-FD74DB65E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1348" y="1874043"/>
            <a:ext cx="1371600" cy="1371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88CAE9F-5DC8-4F44-A01D-63DEE1248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30813" y="1874043"/>
            <a:ext cx="1371600" cy="1371600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21B54FC-1A18-A148-8462-DF90799BA9E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58640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37E610-4224-B047-9ED8-EB5428249FC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877492" y="3428999"/>
            <a:ext cx="3474720" cy="27606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 b="1">
                <a:solidFill>
                  <a:schemeClr val="accent1"/>
                </a:solidFill>
              </a:defRPr>
            </a:lvl3pPr>
            <a:lvl4pPr marL="1371600" indent="0">
              <a:buNone/>
              <a:defRPr sz="1400"/>
            </a:lvl4pPr>
            <a:lvl5pPr marL="1828800" indent="0">
              <a:buNone/>
              <a:defRPr sz="14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993999-25C7-4346-9362-FBDFB9F2A48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1080" y="187404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ight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3F7-02CC-674F-AECF-A84125E0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C0909-9152-674F-853D-ED881070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solidFill>
            <a:schemeClr val="accent1"/>
          </a:solidFill>
        </p:spPr>
        <p:txBody>
          <a:bodyPr lIns="274320" tIns="457200" rIns="274320" bIns="457200"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8655D-A0F1-8245-A8A4-B6B294CFE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21.svg"/><Relationship Id="rId39" Type="http://schemas.openxmlformats.org/officeDocument/2006/relationships/image" Target="../media/image34.png"/><Relationship Id="rId21" Type="http://schemas.openxmlformats.org/officeDocument/2006/relationships/image" Target="../media/image16.png"/><Relationship Id="rId34" Type="http://schemas.openxmlformats.org/officeDocument/2006/relationships/image" Target="../media/image29.svg"/><Relationship Id="rId42" Type="http://schemas.openxmlformats.org/officeDocument/2006/relationships/image" Target="../media/image37.svg"/><Relationship Id="rId47" Type="http://schemas.openxmlformats.org/officeDocument/2006/relationships/image" Target="../media/image42.png"/><Relationship Id="rId50" Type="http://schemas.openxmlformats.org/officeDocument/2006/relationships/image" Target="../media/image45.svg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.svg"/><Relationship Id="rId29" Type="http://schemas.openxmlformats.org/officeDocument/2006/relationships/image" Target="../media/image24.png"/><Relationship Id="rId11" Type="http://schemas.openxmlformats.org/officeDocument/2006/relationships/image" Target="../media/image4.png"/><Relationship Id="rId24" Type="http://schemas.openxmlformats.org/officeDocument/2006/relationships/image" Target="../media/image19.svg"/><Relationship Id="rId32" Type="http://schemas.openxmlformats.org/officeDocument/2006/relationships/image" Target="../media/image27.svg"/><Relationship Id="rId37" Type="http://schemas.openxmlformats.org/officeDocument/2006/relationships/image" Target="../media/image32.png"/><Relationship Id="rId40" Type="http://schemas.openxmlformats.org/officeDocument/2006/relationships/image" Target="../media/image35.svg"/><Relationship Id="rId45" Type="http://schemas.openxmlformats.org/officeDocument/2006/relationships/image" Target="../media/image40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23" Type="http://schemas.openxmlformats.org/officeDocument/2006/relationships/image" Target="../media/image18.png"/><Relationship Id="rId28" Type="http://schemas.openxmlformats.org/officeDocument/2006/relationships/image" Target="../media/image23.svg"/><Relationship Id="rId36" Type="http://schemas.openxmlformats.org/officeDocument/2006/relationships/image" Target="../media/image31.svg"/><Relationship Id="rId49" Type="http://schemas.openxmlformats.org/officeDocument/2006/relationships/image" Target="../media/image44.png"/><Relationship Id="rId10" Type="http://schemas.openxmlformats.org/officeDocument/2006/relationships/image" Target="../media/image3.svg"/><Relationship Id="rId19" Type="http://schemas.openxmlformats.org/officeDocument/2006/relationships/image" Target="../media/image14.png"/><Relationship Id="rId31" Type="http://schemas.openxmlformats.org/officeDocument/2006/relationships/image" Target="../media/image26.png"/><Relationship Id="rId44" Type="http://schemas.openxmlformats.org/officeDocument/2006/relationships/image" Target="../media/image39.sv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7.svg"/><Relationship Id="rId27" Type="http://schemas.openxmlformats.org/officeDocument/2006/relationships/image" Target="../media/image22.png"/><Relationship Id="rId30" Type="http://schemas.openxmlformats.org/officeDocument/2006/relationships/image" Target="../media/image25.svg"/><Relationship Id="rId35" Type="http://schemas.openxmlformats.org/officeDocument/2006/relationships/image" Target="../media/image30.png"/><Relationship Id="rId43" Type="http://schemas.openxmlformats.org/officeDocument/2006/relationships/image" Target="../media/image38.png"/><Relationship Id="rId48" Type="http://schemas.openxmlformats.org/officeDocument/2006/relationships/image" Target="../media/image43.svg"/><Relationship Id="rId8" Type="http://schemas.openxmlformats.org/officeDocument/2006/relationships/theme" Target="../theme/theme2.xml"/><Relationship Id="rId51" Type="http://schemas.openxmlformats.org/officeDocument/2006/relationships/image" Target="../media/image46.emf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38" Type="http://schemas.openxmlformats.org/officeDocument/2006/relationships/image" Target="../media/image33.svg"/><Relationship Id="rId46" Type="http://schemas.openxmlformats.org/officeDocument/2006/relationships/image" Target="../media/image41.svg"/><Relationship Id="rId20" Type="http://schemas.openxmlformats.org/officeDocument/2006/relationships/image" Target="../media/image15.svg"/><Relationship Id="rId41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svg"/><Relationship Id="rId26" Type="http://schemas.openxmlformats.org/officeDocument/2006/relationships/image" Target="../media/image19.svg"/><Relationship Id="rId39" Type="http://schemas.openxmlformats.org/officeDocument/2006/relationships/image" Target="../media/image32.png"/><Relationship Id="rId21" Type="http://schemas.openxmlformats.org/officeDocument/2006/relationships/image" Target="../media/image14.png"/><Relationship Id="rId34" Type="http://schemas.openxmlformats.org/officeDocument/2006/relationships/image" Target="../media/image27.svg"/><Relationship Id="rId42" Type="http://schemas.openxmlformats.org/officeDocument/2006/relationships/image" Target="../media/image35.svg"/><Relationship Id="rId47" Type="http://schemas.openxmlformats.org/officeDocument/2006/relationships/image" Target="../media/image40.png"/><Relationship Id="rId50" Type="http://schemas.openxmlformats.org/officeDocument/2006/relationships/image" Target="../media/image43.sv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svg"/><Relationship Id="rId29" Type="http://schemas.openxmlformats.org/officeDocument/2006/relationships/image" Target="../media/image22.png"/><Relationship Id="rId11" Type="http://schemas.openxmlformats.org/officeDocument/2006/relationships/image" Target="../media/image4.png"/><Relationship Id="rId24" Type="http://schemas.openxmlformats.org/officeDocument/2006/relationships/image" Target="../media/image17.svg"/><Relationship Id="rId32" Type="http://schemas.openxmlformats.org/officeDocument/2006/relationships/image" Target="../media/image25.svg"/><Relationship Id="rId37" Type="http://schemas.openxmlformats.org/officeDocument/2006/relationships/image" Target="../media/image30.png"/><Relationship Id="rId40" Type="http://schemas.openxmlformats.org/officeDocument/2006/relationships/image" Target="../media/image33.svg"/><Relationship Id="rId45" Type="http://schemas.openxmlformats.org/officeDocument/2006/relationships/image" Target="../media/image38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21.svg"/><Relationship Id="rId36" Type="http://schemas.openxmlformats.org/officeDocument/2006/relationships/image" Target="../media/image29.svg"/><Relationship Id="rId49" Type="http://schemas.openxmlformats.org/officeDocument/2006/relationships/image" Target="../media/image42.png"/><Relationship Id="rId10" Type="http://schemas.openxmlformats.org/officeDocument/2006/relationships/image" Target="../media/image3.sv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4" Type="http://schemas.openxmlformats.org/officeDocument/2006/relationships/image" Target="../media/image37.svg"/><Relationship Id="rId52" Type="http://schemas.openxmlformats.org/officeDocument/2006/relationships/image" Target="../media/image45.sv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Relationship Id="rId14" Type="http://schemas.openxmlformats.org/officeDocument/2006/relationships/image" Target="../media/image7.svg"/><Relationship Id="rId22" Type="http://schemas.openxmlformats.org/officeDocument/2006/relationships/image" Target="../media/image15.svg"/><Relationship Id="rId27" Type="http://schemas.openxmlformats.org/officeDocument/2006/relationships/image" Target="../media/image20.png"/><Relationship Id="rId30" Type="http://schemas.openxmlformats.org/officeDocument/2006/relationships/image" Target="../media/image23.svg"/><Relationship Id="rId35" Type="http://schemas.openxmlformats.org/officeDocument/2006/relationships/image" Target="../media/image28.png"/><Relationship Id="rId43" Type="http://schemas.openxmlformats.org/officeDocument/2006/relationships/image" Target="../media/image36.png"/><Relationship Id="rId48" Type="http://schemas.openxmlformats.org/officeDocument/2006/relationships/image" Target="../media/image41.svg"/><Relationship Id="rId8" Type="http://schemas.openxmlformats.org/officeDocument/2006/relationships/theme" Target="../theme/theme3.xml"/><Relationship Id="rId51" Type="http://schemas.openxmlformats.org/officeDocument/2006/relationships/image" Target="../media/image4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5.sv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33" Type="http://schemas.openxmlformats.org/officeDocument/2006/relationships/image" Target="../media/image26.png"/><Relationship Id="rId38" Type="http://schemas.openxmlformats.org/officeDocument/2006/relationships/image" Target="../media/image31.svg"/><Relationship Id="rId46" Type="http://schemas.openxmlformats.org/officeDocument/2006/relationships/image" Target="../media/image39.svg"/><Relationship Id="rId20" Type="http://schemas.openxmlformats.org/officeDocument/2006/relationships/image" Target="../media/image13.sv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606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54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22FDC60-59F9-CE41-A8B6-6B2718CB5A62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117348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7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7" r:id="rId3"/>
    <p:sldLayoutId id="2147483653" r:id="rId4"/>
    <p:sldLayoutId id="2147483656" r:id="rId5"/>
    <p:sldLayoutId id="214748365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FA0CD-A690-5744-8E1D-67D3B437B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3561-ED99-B845-A841-39DD8F90F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B09C30-5C0E-FE46-AB69-8862F43DC5B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0"/>
            <a:ext cx="457200" cy="4572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A74D5B2-D88F-E243-A030-8DCC10BE4B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54970"/>
            <a:ext cx="457200" cy="4572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5EAB650-06AC-D74E-833A-D6F8185132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34800" y="-768"/>
            <a:ext cx="457200" cy="457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721B394-3647-2740-BFF2-150B329E0C9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912170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9FDF56E-03D0-B24C-9FAC-95B572614DF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34800" y="5942231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712596C-F595-7F47-AA08-BE20BB575F9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734800" y="6399431"/>
            <a:ext cx="457200" cy="457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F22AF72-1B7D-364B-89F5-08754D2955F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363200" y="4240"/>
            <a:ext cx="457200" cy="457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C85C59AB-5E61-5A48-B561-AA594D5481B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1734800" y="2276051"/>
            <a:ext cx="457200" cy="4572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67B4E-32A9-FA4D-833E-CFB783E104F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820400" y="2652"/>
            <a:ext cx="457200" cy="4572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6A44D9-6520-1144-807D-9E2876F8B543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34800" y="1367310"/>
            <a:ext cx="457200" cy="4572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C45CE5D-E789-D44C-A5F6-97944C921342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277600" y="6400800"/>
            <a:ext cx="457200" cy="4572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C3D55D9-8E96-9547-86B8-117566763A7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277600" y="1822973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149A965-CAD6-9840-80DC-ECF8434124E4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1734800" y="91337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A186B02-3FBE-6543-83DF-D382569733B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1734800" y="457942"/>
            <a:ext cx="457200" cy="4572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B7D7543-5582-D145-9CAD-06088636FCDD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277600" y="910271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B5F0EB2-0708-2A45-A4D0-72EA41704475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1277600" y="0"/>
            <a:ext cx="457200" cy="45720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A041EF4-C939-314C-968C-B058073AF031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914400" y="-2230"/>
            <a:ext cx="457200" cy="4572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B80C8A6-3BA5-6444-90D3-FF786AA2CA8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734800" y="1832322"/>
            <a:ext cx="457200" cy="4572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BB27B3A-296C-0D48-942B-D57A16C2D8C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734800" y="5485031"/>
            <a:ext cx="457200" cy="4572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A836C554-69CE-054F-BB90-1864A1F40E3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57200" y="0"/>
            <a:ext cx="457200" cy="4572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54CA3FAB-5368-3048-AF22-B90307B5C87A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6892007" y="6356350"/>
            <a:ext cx="1337593" cy="4572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34E1B1-4AA8-3144-8394-EA7951F5153F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38200" y="6356350"/>
            <a:ext cx="982133" cy="457200"/>
          </a:xfrm>
          <a:prstGeom prst="rect">
            <a:avLst/>
          </a:prstGeom>
        </p:spPr>
      </p:pic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BD91863D-9CFC-C24D-ADF1-91B1FB9CAD00}"/>
              </a:ext>
            </a:extLst>
          </p:cNvPr>
          <p:cNvSpPr txBox="1">
            <a:spLocks/>
          </p:cNvSpPr>
          <p:nvPr userDrawn="1"/>
        </p:nvSpPr>
        <p:spPr>
          <a:xfrm>
            <a:off x="1" y="3200400"/>
            <a:ext cx="838199" cy="457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21C67BB-FEDE-124D-AC3B-CB9000CF2601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9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38D03-5A35-6E48-889E-2CE79F77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AF9FE-0B60-354E-8204-630F78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24432-6D23-E341-A577-D1F747D23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6F67-0239-E54A-AC4A-E7D78B25DC09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CBA89-C98F-5045-8B78-B0C2E14DE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EF15F-369C-2A48-8A47-F502E7EC8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FE9-71A0-AB4C-9EAA-4B0CC48A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8A52C6-DF14-6143-A314-1CA06F44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6051"/>
            <a:ext cx="10515600" cy="2301776"/>
          </a:xfrm>
        </p:spPr>
        <p:txBody>
          <a:bodyPr/>
          <a:lstStyle/>
          <a:p>
            <a:r>
              <a:rPr lang="en-US" sz="4800" dirty="0"/>
              <a:t>JavaScript Frameworks for Your Website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ABF52-7F43-6A43-8C6B-B61DF5D76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577827"/>
            <a:ext cx="10515600" cy="803297"/>
          </a:xfrm>
        </p:spPr>
        <p:txBody>
          <a:bodyPr/>
          <a:lstStyle/>
          <a:p>
            <a:r>
              <a:rPr lang="en-US" dirty="0"/>
              <a:t>Omni CMS </a:t>
            </a:r>
          </a:p>
        </p:txBody>
      </p:sp>
      <p:pic>
        <p:nvPicPr>
          <p:cNvPr id="3" name="Picture Placeholder 2" descr="Portrait of Siberian kitten">
            <a:extLst>
              <a:ext uri="{FF2B5EF4-FFF2-40B4-BE49-F238E27FC236}">
                <a16:creationId xmlns:a16="http://schemas.microsoft.com/office/drawing/2014/main" id="{E51BD20C-D17D-4725-8E3E-3DA33032BD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75" r="16675"/>
          <a:stretch/>
        </p:blipFill>
        <p:spPr>
          <a:xfrm>
            <a:off x="1371600" y="461440"/>
            <a:ext cx="2468880" cy="2468880"/>
          </a:xfrm>
        </p:spPr>
      </p:pic>
    </p:spTree>
    <p:extLst>
      <p:ext uri="{BB962C8B-B14F-4D97-AF65-F5344CB8AC3E}">
        <p14:creationId xmlns:p14="http://schemas.microsoft.com/office/powerpoint/2010/main" val="418349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Carousels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86" y="2470216"/>
            <a:ext cx="4938758" cy="3149009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Pros</a:t>
            </a:r>
          </a:p>
          <a:p>
            <a:r>
              <a:rPr lang="en-US" sz="2400" dirty="0"/>
              <a:t>Easily show multiple images in a constrained location</a:t>
            </a:r>
          </a:p>
          <a:p>
            <a:r>
              <a:rPr lang="en-US" sz="2400" dirty="0"/>
              <a:t>Can loop over images infinitely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D4018-8893-47F7-9F27-F168708BFB14}"/>
              </a:ext>
            </a:extLst>
          </p:cNvPr>
          <p:cNvSpPr txBox="1">
            <a:spLocks/>
          </p:cNvSpPr>
          <p:nvPr/>
        </p:nvSpPr>
        <p:spPr>
          <a:xfrm>
            <a:off x="6170062" y="2472170"/>
            <a:ext cx="5072641" cy="314900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Nobody Clicks on Carousels*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Poor accessibility issues for keyboard and screen reader user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FA418-275F-4B39-BD1D-8CE5F541BD20}"/>
              </a:ext>
            </a:extLst>
          </p:cNvPr>
          <p:cNvSpPr txBox="1">
            <a:spLocks/>
          </p:cNvSpPr>
          <p:nvPr/>
        </p:nvSpPr>
        <p:spPr>
          <a:xfrm>
            <a:off x="690425" y="1690688"/>
            <a:ext cx="10515601" cy="522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and Cons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5601A-5987-4D87-93A1-B84F23114278}"/>
              </a:ext>
            </a:extLst>
          </p:cNvPr>
          <p:cNvSpPr txBox="1"/>
          <p:nvPr/>
        </p:nvSpPr>
        <p:spPr>
          <a:xfrm>
            <a:off x="761286" y="5964597"/>
            <a:ext cx="10915116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* Source (https://searchengineland.com/homepage-sliders-are-bad-for-seo-usability-163496)</a:t>
            </a:r>
          </a:p>
        </p:txBody>
      </p:sp>
    </p:spTree>
    <p:extLst>
      <p:ext uri="{BB962C8B-B14F-4D97-AF65-F5344CB8AC3E}">
        <p14:creationId xmlns:p14="http://schemas.microsoft.com/office/powerpoint/2010/main" val="82146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Use Cases</a:t>
            </a:r>
          </a:p>
        </p:txBody>
      </p:sp>
      <p:pic>
        <p:nvPicPr>
          <p:cNvPr id="4" name="Picture 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D3219724-AD3F-4141-8448-9748C92C0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50" y="2283938"/>
            <a:ext cx="2024063" cy="90471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6220414-2887-4CA3-A099-A828A025D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216" y="2378905"/>
            <a:ext cx="3052250" cy="6714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3C83CC5-9031-4310-B433-3E20F096A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38858" y="2378905"/>
            <a:ext cx="3206312" cy="71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2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04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err="1"/>
              <a:t>Voca</a:t>
            </a:r>
            <a:r>
              <a:rPr lang="en-US" dirty="0"/>
              <a:t> library provides helpful functions to manipulate, chop, format, escape and query strings</a:t>
            </a:r>
          </a:p>
        </p:txBody>
      </p:sp>
      <p:pic>
        <p:nvPicPr>
          <p:cNvPr id="7" name="Picture 6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FF8AFDF2-2C2B-4A5A-8E60-6359D48B6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27140"/>
            <a:ext cx="2024063" cy="904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5E5453-A139-4E11-BB15-4E354E2EEF1C}"/>
              </a:ext>
            </a:extLst>
          </p:cNvPr>
          <p:cNvSpPr txBox="1"/>
          <p:nvPr/>
        </p:nvSpPr>
        <p:spPr>
          <a:xfrm>
            <a:off x="838200" y="5859837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https://vocajs.com/ </a:t>
            </a:r>
          </a:p>
        </p:txBody>
      </p:sp>
    </p:spTree>
    <p:extLst>
      <p:ext uri="{BB962C8B-B14F-4D97-AF65-F5344CB8AC3E}">
        <p14:creationId xmlns:p14="http://schemas.microsoft.com/office/powerpoint/2010/main" val="775884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383775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VideoJS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Supports HTML5 video and modern streaming formats, as well </a:t>
            </a:r>
            <a:r>
              <a:rPr lang="en-US"/>
              <a:t>as YouTube and Vimeo. </a:t>
            </a:r>
            <a:endParaRPr lang="en-US" dirty="0"/>
          </a:p>
          <a:p>
            <a:r>
              <a:rPr lang="en-US" dirty="0"/>
              <a:t>Supports video playback on desktop and mobile devices.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1692469-57EF-4146-8BC9-461CA0360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954654"/>
            <a:ext cx="2517302" cy="5611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BF6DD-AAAC-4849-B0DD-00CA9BC2A15C}"/>
              </a:ext>
            </a:extLst>
          </p:cNvPr>
          <p:cNvSpPr txBox="1"/>
          <p:nvPr/>
        </p:nvSpPr>
        <p:spPr>
          <a:xfrm>
            <a:off x="838200" y="564664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https://videojs.com/ </a:t>
            </a:r>
          </a:p>
        </p:txBody>
      </p:sp>
    </p:spTree>
    <p:extLst>
      <p:ext uri="{BB962C8B-B14F-4D97-AF65-F5344CB8AC3E}">
        <p14:creationId xmlns:p14="http://schemas.microsoft.com/office/powerpoint/2010/main" val="408139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49090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Share selected text to social media </a:t>
            </a:r>
          </a:p>
          <a:p>
            <a:r>
              <a:rPr lang="en-US" dirty="0"/>
              <a:t>A lightweight script to let users share their text selections to social networks, in desktop browsers (like Medium.com)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1F6DA99-F907-4235-832F-F5FE5BE3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050564"/>
            <a:ext cx="2855477" cy="628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32089D-7DFB-45D6-ABE9-224A6EC03362}"/>
              </a:ext>
            </a:extLst>
          </p:cNvPr>
          <p:cNvSpPr txBox="1"/>
          <p:nvPr/>
        </p:nvSpPr>
        <p:spPr>
          <a:xfrm>
            <a:off x="838200" y="5872062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https://estevanmaito.github.io/sharect/ </a:t>
            </a:r>
          </a:p>
        </p:txBody>
      </p:sp>
    </p:spTree>
    <p:extLst>
      <p:ext uri="{BB962C8B-B14F-4D97-AF65-F5344CB8AC3E}">
        <p14:creationId xmlns:p14="http://schemas.microsoft.com/office/powerpoint/2010/main" val="197082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200" tIns="45720" rIns="457200" bIns="45720" anchor="ctr" anchorCtr="0">
            <a:normAutofit/>
          </a:bodyPr>
          <a:lstStyle/>
          <a:p>
            <a:r>
              <a:rPr lang="en-US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74169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D649-47C3-9340-8DD9-1960EB86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60814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37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Nick Catto</a:t>
            </a:r>
          </a:p>
          <a:p>
            <a:pPr lvl="1"/>
            <a:r>
              <a:rPr lang="en-US" dirty="0"/>
              <a:t>Director of Design</a:t>
            </a:r>
          </a:p>
          <a:p>
            <a:pPr lvl="1"/>
            <a:r>
              <a:rPr lang="en-US" dirty="0"/>
              <a:t>Design Studio</a:t>
            </a:r>
          </a:p>
          <a:p>
            <a:pPr lvl="1"/>
            <a:endParaRPr lang="en-US" dirty="0"/>
          </a:p>
          <a:p>
            <a:r>
              <a:rPr lang="en-US" dirty="0"/>
              <a:t>Jorgen Tuck</a:t>
            </a:r>
          </a:p>
          <a:p>
            <a:pPr lvl="1"/>
            <a:r>
              <a:rPr lang="en-US" dirty="0"/>
              <a:t>Web Developer</a:t>
            </a:r>
          </a:p>
          <a:p>
            <a:pPr lvl="1"/>
            <a:r>
              <a:rPr lang="en-US" dirty="0"/>
              <a:t>Professional Services</a:t>
            </a:r>
          </a:p>
        </p:txBody>
      </p:sp>
    </p:spTree>
    <p:extLst>
      <p:ext uri="{BB962C8B-B14F-4D97-AF65-F5344CB8AC3E}">
        <p14:creationId xmlns:p14="http://schemas.microsoft.com/office/powerpoint/2010/main" val="212503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of JS and Omni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Typical Integration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Common Libraries/Frameworks</a:t>
            </a:r>
          </a:p>
          <a:p>
            <a:r>
              <a:rPr lang="en-US" dirty="0"/>
              <a:t>Typical Use Cases</a:t>
            </a:r>
          </a:p>
          <a:p>
            <a:r>
              <a:rPr lang="en-US" dirty="0"/>
              <a:t>Cool Use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6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CDN or file path/upload placed in the following: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52B90A-4D42-4120-8E17-C7D050C16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00993"/>
              </p:ext>
            </p:extLst>
          </p:nvPr>
        </p:nvGraphicFramePr>
        <p:xfrm>
          <a:off x="838200" y="2630086"/>
          <a:ext cx="10997725" cy="3018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746">
                  <a:extLst>
                    <a:ext uri="{9D8B030D-6E8A-4147-A177-3AD203B41FA5}">
                      <a16:colId xmlns:a16="http://schemas.microsoft.com/office/drawing/2014/main" val="3138150614"/>
                    </a:ext>
                  </a:extLst>
                </a:gridCol>
                <a:gridCol w="2453308">
                  <a:extLst>
                    <a:ext uri="{9D8B030D-6E8A-4147-A177-3AD203B41FA5}">
                      <a16:colId xmlns:a16="http://schemas.microsoft.com/office/drawing/2014/main" val="385660665"/>
                    </a:ext>
                  </a:extLst>
                </a:gridCol>
                <a:gridCol w="6062671">
                  <a:extLst>
                    <a:ext uri="{9D8B030D-6E8A-4147-A177-3AD203B41FA5}">
                      <a16:colId xmlns:a16="http://schemas.microsoft.com/office/drawing/2014/main" val="2763274637"/>
                    </a:ext>
                  </a:extLst>
                </a:gridCol>
              </a:tblGrid>
              <a:tr h="5271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377470"/>
                  </a:ext>
                </a:extLst>
              </a:tr>
              <a:tr h="527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PCF </a:t>
                      </a:r>
                      <a:r>
                        <a:rPr lang="en-US" dirty="0" err="1"/>
                        <a:t>Footcode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Page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Only appears on a single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337413"/>
                  </a:ext>
                </a:extLst>
              </a:tr>
              <a:tr h="527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XSL </a:t>
                      </a:r>
                      <a:r>
                        <a:rPr lang="en-US" dirty="0" err="1"/>
                        <a:t>Footcode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Template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Appears on all template’s pages (interior, blog listing,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135033"/>
                  </a:ext>
                </a:extLst>
              </a:tr>
              <a:tr h="527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Common.xsl </a:t>
                      </a:r>
                      <a:r>
                        <a:rPr lang="en-US" dirty="0" err="1"/>
                        <a:t>Footcode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page of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411055"/>
                  </a:ext>
                </a:extLst>
              </a:tr>
              <a:tr h="909938">
                <a:tc>
                  <a:txBody>
                    <a:bodyPr/>
                    <a:lstStyle/>
                    <a:p>
                      <a:r>
                        <a:rPr lang="en-US" dirty="0"/>
                        <a:t>Conditional </a:t>
                      </a:r>
                      <a:r>
                        <a:rPr lang="en-US" dirty="0" err="1"/>
                        <a:t>Footcode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Typically used in Common.xsl but can be used in any other XSL file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180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70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reported limitations with JavaScript in the CMS</a:t>
            </a:r>
          </a:p>
          <a:p>
            <a:r>
              <a:rPr lang="en-US" dirty="0"/>
              <a:t>If any limitations caused by the CMS are encountered, they will not exist in production</a:t>
            </a:r>
          </a:p>
        </p:txBody>
      </p:sp>
    </p:spTree>
    <p:extLst>
      <p:ext uri="{BB962C8B-B14F-4D97-AF65-F5344CB8AC3E}">
        <p14:creationId xmlns:p14="http://schemas.microsoft.com/office/powerpoint/2010/main" val="413479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Common Libraries/Frameworks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52CD004-F912-49AB-9730-D8362E083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65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9447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Pagination</a:t>
            </a:r>
          </a:p>
          <a:p>
            <a:r>
              <a:rPr lang="en-US" dirty="0"/>
              <a:t>Content Filtering and Search</a:t>
            </a:r>
          </a:p>
          <a:p>
            <a:r>
              <a:rPr lang="en-US" dirty="0"/>
              <a:t>Carousels</a:t>
            </a:r>
          </a:p>
          <a:p>
            <a:r>
              <a:rPr lang="en-US" dirty="0"/>
              <a:t>Modern Campus uses: </a:t>
            </a:r>
          </a:p>
          <a:p>
            <a:pPr lvl="1"/>
            <a:r>
              <a:rPr lang="en-US" dirty="0"/>
              <a:t>Vue for Emergency Alerts </a:t>
            </a:r>
          </a:p>
          <a:p>
            <a:pPr lvl="1"/>
            <a:r>
              <a:rPr lang="en-US" dirty="0"/>
              <a:t>Slick for Carousels </a:t>
            </a:r>
          </a:p>
          <a:p>
            <a:pPr lvl="1"/>
            <a:r>
              <a:rPr lang="en-US" dirty="0"/>
              <a:t>jQuery – Simplify and standardize interactions between JavaScript code and HTML elements </a:t>
            </a:r>
          </a:p>
        </p:txBody>
      </p:sp>
    </p:spTree>
    <p:extLst>
      <p:ext uri="{BB962C8B-B14F-4D97-AF65-F5344CB8AC3E}">
        <p14:creationId xmlns:p14="http://schemas.microsoft.com/office/powerpoint/2010/main" val="62592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398894"/>
            <a:ext cx="5257800" cy="3912734"/>
          </a:xfrm>
          <a:solidFill>
            <a:schemeClr val="accent1"/>
          </a:solidFill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Client</a:t>
            </a:r>
          </a:p>
          <a:p>
            <a:r>
              <a:rPr lang="en-US" sz="2400" dirty="0"/>
              <a:t>All data needs to be sent on page load</a:t>
            </a:r>
          </a:p>
          <a:p>
            <a:r>
              <a:rPr lang="en-US" sz="2400" dirty="0"/>
              <a:t>Typically used when there is less data to paginate</a:t>
            </a:r>
          </a:p>
          <a:p>
            <a:r>
              <a:rPr lang="en-US" sz="2400" dirty="0"/>
              <a:t>Can be done with JavaScript or even CSS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6D4018-8893-47F7-9F27-F168708BFB14}"/>
              </a:ext>
            </a:extLst>
          </p:cNvPr>
          <p:cNvSpPr txBox="1">
            <a:spLocks/>
          </p:cNvSpPr>
          <p:nvPr/>
        </p:nvSpPr>
        <p:spPr>
          <a:xfrm>
            <a:off x="6319521" y="2398894"/>
            <a:ext cx="5257800" cy="3828824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Server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Most common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Only the data needed is sent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Needs to be implemented in the same language as your server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BFA418-275F-4B39-BD1D-8CE5F541BD20}"/>
              </a:ext>
            </a:extLst>
          </p:cNvPr>
          <p:cNvSpPr txBox="1">
            <a:spLocks/>
          </p:cNvSpPr>
          <p:nvPr/>
        </p:nvSpPr>
        <p:spPr>
          <a:xfrm>
            <a:off x="929640" y="1552893"/>
            <a:ext cx="10515601" cy="522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Client-Side vs Server-Side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779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4D85-66D2-B045-8CAE-1E34EBB3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Filtering and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56F4-B45D-E441-8D0E-2A997EB3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not require page re-loads when changing the filters or search terms</a:t>
            </a:r>
          </a:p>
          <a:p>
            <a:r>
              <a:rPr lang="en-US" sz="2400" dirty="0"/>
              <a:t>Automatically updates when the search terms change </a:t>
            </a:r>
          </a:p>
          <a:p>
            <a:r>
              <a:rPr lang="en-US" sz="2400" dirty="0"/>
              <a:t>Can combine multiple filters with keyword searching</a:t>
            </a:r>
          </a:p>
          <a:p>
            <a:r>
              <a:rPr lang="en-US" sz="2400" dirty="0"/>
              <a:t>Typically used in conjunction with pagination</a:t>
            </a:r>
          </a:p>
        </p:txBody>
      </p:sp>
    </p:spTree>
    <p:extLst>
      <p:ext uri="{BB962C8B-B14F-4D97-AF65-F5344CB8AC3E}">
        <p14:creationId xmlns:p14="http://schemas.microsoft.com/office/powerpoint/2010/main" val="16611797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502E05D-7D6E-9246-A55E-92E6557A1003}"/>
    </a:ext>
  </a:extLst>
</a:theme>
</file>

<file path=ppt/theme/theme2.xml><?xml version="1.0" encoding="utf-8"?>
<a:theme xmlns:a="http://schemas.openxmlformats.org/drawingml/2006/main" name="Light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A2C259A-CF8E-B841-9A54-F22381E46C66}"/>
    </a:ext>
  </a:extLst>
</a:theme>
</file>

<file path=ppt/theme/theme3.xml><?xml version="1.0" encoding="utf-8"?>
<a:theme xmlns:a="http://schemas.openxmlformats.org/drawingml/2006/main" name="Dark Content">
  <a:themeElements>
    <a:clrScheme name="Evolve Palette">
      <a:dk1>
        <a:srgbClr val="231F20"/>
      </a:dk1>
      <a:lt1>
        <a:srgbClr val="FFFFFF"/>
      </a:lt1>
      <a:dk2>
        <a:srgbClr val="0A534D"/>
      </a:dk2>
      <a:lt2>
        <a:srgbClr val="FFF7ED"/>
      </a:lt2>
      <a:accent1>
        <a:srgbClr val="13A699"/>
      </a:accent1>
      <a:accent2>
        <a:srgbClr val="AAF0D1"/>
      </a:accent2>
      <a:accent3>
        <a:srgbClr val="FFAE00"/>
      </a:accent3>
      <a:accent4>
        <a:srgbClr val="231F20"/>
      </a:accent4>
      <a:accent5>
        <a:srgbClr val="0A534D"/>
      </a:accent5>
      <a:accent6>
        <a:srgbClr val="FFFFFF"/>
      </a:accent6>
      <a:hlink>
        <a:srgbClr val="13A699"/>
      </a:hlink>
      <a:folHlink>
        <a:srgbClr val="13A69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F4E39A9B-8502-A040-8FEA-BF1B32F44201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972EC78-1EF1-764D-8460-0F0B4192F743}" vid="{D67A8588-D716-134D-A06D-B85C9881AA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F67DB11261214B87142A3E5CC70040" ma:contentTypeVersion="12" ma:contentTypeDescription="Create a new document." ma:contentTypeScope="" ma:versionID="445986f4216d5e7c8ae640f64c7d907a">
  <xsd:schema xmlns:xsd="http://www.w3.org/2001/XMLSchema" xmlns:xs="http://www.w3.org/2001/XMLSchema" xmlns:p="http://schemas.microsoft.com/office/2006/metadata/properties" xmlns:ns2="0b44f51a-50c5-4624-9f4d-30c6c8990289" xmlns:ns3="65f671dc-2b45-400a-bd25-acc977f6311b" targetNamespace="http://schemas.microsoft.com/office/2006/metadata/properties" ma:root="true" ma:fieldsID="1c260c2063b0929f99263b8ac089fb2e" ns2:_="" ns3:_="">
    <xsd:import namespace="0b44f51a-50c5-4624-9f4d-30c6c8990289"/>
    <xsd:import namespace="65f671dc-2b45-400a-bd25-acc977f63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4f51a-50c5-4624-9f4d-30c6c8990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f671dc-2b45-400a-bd25-acc977f63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B35CD5-C57D-49A5-890B-A00A2665D13A}"/>
</file>

<file path=customXml/itemProps2.xml><?xml version="1.0" encoding="utf-8"?>
<ds:datastoreItem xmlns:ds="http://schemas.openxmlformats.org/officeDocument/2006/customXml" ds:itemID="{6A7A3DD5-BB3A-4515-A08E-657DC16183B6}"/>
</file>

<file path=customXml/itemProps3.xml><?xml version="1.0" encoding="utf-8"?>
<ds:datastoreItem xmlns:ds="http://schemas.openxmlformats.org/officeDocument/2006/customXml" ds:itemID="{A146D5D3-B354-473E-BA24-85EDB3CB142D}"/>
</file>

<file path=docProps/app.xml><?xml version="1.0" encoding="utf-8"?>
<Properties xmlns="http://schemas.openxmlformats.org/officeDocument/2006/extended-properties" xmlns:vt="http://schemas.openxmlformats.org/officeDocument/2006/docPropsVTypes">
  <Template>Evolve Presentation v3</Template>
  <TotalTime>1464</TotalTime>
  <Words>639</Words>
  <Application>Microsoft Office PowerPoint</Application>
  <PresentationFormat>Widescreen</PresentationFormat>
  <Paragraphs>99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Franklin Gothic Medium</vt:lpstr>
      <vt:lpstr>Title</vt:lpstr>
      <vt:lpstr>Light Content</vt:lpstr>
      <vt:lpstr>Dark Content</vt:lpstr>
      <vt:lpstr>Custom Design</vt:lpstr>
      <vt:lpstr>JavaScript Frameworks for Your Website</vt:lpstr>
      <vt:lpstr>Introduction </vt:lpstr>
      <vt:lpstr>Brief Overview of JS and Omni</vt:lpstr>
      <vt:lpstr>Typical Integration</vt:lpstr>
      <vt:lpstr>Limitations</vt:lpstr>
      <vt:lpstr>Common Libraries/Frameworks</vt:lpstr>
      <vt:lpstr>Typical Use Cases</vt:lpstr>
      <vt:lpstr>Pagination</vt:lpstr>
      <vt:lpstr>Content Filtering and Search</vt:lpstr>
      <vt:lpstr>Carousels </vt:lpstr>
      <vt:lpstr>Cool Use Cases</vt:lpstr>
      <vt:lpstr>Voca</vt:lpstr>
      <vt:lpstr>Demo</vt:lpstr>
      <vt:lpstr>VideoJS</vt:lpstr>
      <vt:lpstr>Demo</vt:lpstr>
      <vt:lpstr>Sharect</vt:lpstr>
      <vt:lpstr>Demo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Catto</dc:creator>
  <cp:lastModifiedBy>Nick Catto</cp:lastModifiedBy>
  <cp:revision>3</cp:revision>
  <dcterms:created xsi:type="dcterms:W3CDTF">2022-01-28T18:52:43Z</dcterms:created>
  <dcterms:modified xsi:type="dcterms:W3CDTF">2022-02-28T21:08:08Z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0x010100E2F67DB11261214B87142A3E5CC70040</vt:lpwstr>
  </property>
</Properties>
</file>