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48" r:id="rId5"/>
    <p:sldMasterId id="2147483669" r:id="rId6"/>
    <p:sldMasterId id="2147483677" r:id="rId7"/>
  </p:sldMasterIdLst>
  <p:sldIdLst>
    <p:sldId id="257" r:id="rId8"/>
    <p:sldId id="275" r:id="rId9"/>
    <p:sldId id="267" r:id="rId10"/>
    <p:sldId id="266" r:id="rId11"/>
    <p:sldId id="279" r:id="rId12"/>
    <p:sldId id="277" r:id="rId13"/>
    <p:sldId id="281" r:id="rId14"/>
    <p:sldId id="278" r:id="rId15"/>
    <p:sldId id="276" r:id="rId16"/>
    <p:sldId id="284" r:id="rId17"/>
    <p:sldId id="285" r:id="rId18"/>
    <p:sldId id="282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6222C-C08E-8369-65E8-E496A99F7935}" v="12" dt="2022-02-24T19:39:27.271"/>
    <p1510:client id="{68262656-0E9F-4D4D-B75D-D725A5959984}" v="3" dt="2022-02-24T19:23:18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4"/>
    <p:restoredTop sz="95897"/>
  </p:normalViewPr>
  <p:slideViewPr>
    <p:cSldViewPr snapToGrid="0" snapToObjects="1">
      <p:cViewPr varScale="1">
        <p:scale>
          <a:sx n="105" d="100"/>
          <a:sy n="105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9774320258935c44c6567425845cb8f8342f0abf611143647845b3616ae3316f::" providerId="AD" clId="Web-{0476222C-C08E-8369-65E8-E496A99F7935}"/>
    <pc:docChg chg="addSld delSld modSld sldOrd">
      <pc:chgData name="Guest User" userId="S::urn:spo:anon#9774320258935c44c6567425845cb8f8342f0abf611143647845b3616ae3316f::" providerId="AD" clId="Web-{0476222C-C08E-8369-65E8-E496A99F7935}" dt="2022-02-24T19:39:27.271" v="11"/>
      <pc:docMkLst>
        <pc:docMk/>
      </pc:docMkLst>
      <pc:sldChg chg="modSp new del ord">
        <pc:chgData name="Guest User" userId="S::urn:spo:anon#9774320258935c44c6567425845cb8f8342f0abf611143647845b3616ae3316f::" providerId="AD" clId="Web-{0476222C-C08E-8369-65E8-E496A99F7935}" dt="2022-02-24T19:39:27.271" v="11"/>
        <pc:sldMkLst>
          <pc:docMk/>
          <pc:sldMk cId="2011417257" sldId="286"/>
        </pc:sldMkLst>
        <pc:spChg chg="mod">
          <ac:chgData name="Guest User" userId="S::urn:spo:anon#9774320258935c44c6567425845cb8f8342f0abf611143647845b3616ae3316f::" providerId="AD" clId="Web-{0476222C-C08E-8369-65E8-E496A99F7935}" dt="2022-02-24T19:39:23.677" v="10" actId="20577"/>
          <ac:spMkLst>
            <pc:docMk/>
            <pc:sldMk cId="2011417257" sldId="286"/>
            <ac:spMk id="2" creationId="{6905BA73-B497-4D67-86D8-6F65FDDE06B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20" Type="http://schemas.openxmlformats.org/officeDocument/2006/relationships/image" Target="../media/image20.png"/><Relationship Id="rId41" Type="http://schemas.openxmlformats.org/officeDocument/2006/relationships/image" Target="../media/image41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FE7A5-4771-6743-A9CC-396897CEE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0" y="4846320"/>
            <a:ext cx="3137910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Friday, December 10, 2021</a:t>
            </a:r>
          </a:p>
        </p:txBody>
      </p:sp>
    </p:spTree>
    <p:extLst>
      <p:ext uri="{BB962C8B-B14F-4D97-AF65-F5344CB8AC3E}">
        <p14:creationId xmlns:p14="http://schemas.microsoft.com/office/powerpoint/2010/main" val="20948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425"/>
            <a:ext cx="6172200" cy="4873625"/>
          </a:xfrm>
          <a:solidFill>
            <a:schemeClr val="accent1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44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22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1">
                <a:solidFill>
                  <a:schemeClr val="accent2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3189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365125"/>
            <a:ext cx="7315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825625"/>
            <a:ext cx="5943600" cy="4351338"/>
          </a:xfrm>
        </p:spPr>
        <p:txBody>
          <a:bodyPr lIns="182880"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21869-7430-2348-A4A7-BB4FA5D61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3337" y="1199900"/>
            <a:ext cx="5130993" cy="49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89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8000" cy="4351338"/>
          </a:xfrm>
        </p:spPr>
        <p:txBody>
          <a:bodyPr/>
          <a:lstStyle>
            <a:lvl3pPr>
              <a:defRPr b="1">
                <a:solidFill>
                  <a:schemeClr val="accent2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E94DB-8938-584C-BDF4-4F17F1B33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4763" y="2204812"/>
            <a:ext cx="1283905" cy="1224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F4B5B-441A-1E47-85B0-FA483B4694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9600" y="3766272"/>
            <a:ext cx="3657600" cy="2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05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B4EA-D924-F243-B3E8-FCACC224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D2222-B428-234A-B629-145CFB8A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21EACF-5D0A-7743-AD52-FD74DB65E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1348" y="1874043"/>
            <a:ext cx="1371600" cy="1371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88CAE9F-5DC8-4F44-A01D-63DEE1248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813" y="1874043"/>
            <a:ext cx="1371600" cy="137160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21B54FC-1A18-A148-8462-DF90799BA9E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58640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37E610-4224-B047-9ED8-EB5428249FC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877492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9993999-25C7-4346-9362-FBDFB9F2A4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1080" y="187404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65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igh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tx2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889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425"/>
            <a:ext cx="6172200" cy="4873625"/>
          </a:xfrm>
          <a:solidFill>
            <a:schemeClr val="tx2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08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460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963E-84DF-034D-99F8-3A5E20AFF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674E5-A01D-F84B-BBD4-3D8D2D65E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74B6-F8BA-CD43-993B-FD206A27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24EF8-BD6C-9C40-B922-4057E2F9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ED492-D255-BF48-BAA4-D96DAD19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9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F0BAD92-8E91-5148-B8EF-8AA8DB5F9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214027-578A-F640-879B-3D9D9F3BE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762EF1-1345-7C4F-B455-504017201B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31BCE45-DE1A-624F-A439-056579BEB1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B084763-3B01-BC49-92CB-F49EBD606E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207D5F4-A9E8-4140-A16E-155287A3DFA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734800" y="6399431"/>
            <a:ext cx="457200" cy="4572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67EE60E-F92E-0D43-9D3A-A40E9FF6872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5558EDC-C339-A545-A52C-660B3D86A09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DF27DA7-2AC2-2E42-98CD-6F706DB014E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2B746C8-888A-5044-AA70-564004054DA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5558CCE-F87A-4446-AF0C-933F48CA15B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17B9395-D00C-F54F-B3C9-54C6170AFF4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AF631B8-AE59-934F-9B6F-A1E55B25E4C0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5982892-A52A-8F45-AA0D-874D1D4AE50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00771804-6D33-1B4A-BF98-779E04E11D1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F5FB09F-CA5B-E246-99C9-7EADDE8494D5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4988435-29BF-AD4A-9A5C-4A583C106CB6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91351BE-3AB3-DC40-A502-8B8CE4C4F27A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AF41CB98-34A4-EE4C-95FE-153590E842EC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sp>
        <p:nvSpPr>
          <p:cNvPr id="35" name="Title 34">
            <a:extLst>
              <a:ext uri="{FF2B5EF4-FFF2-40B4-BE49-F238E27FC236}">
                <a16:creationId xmlns:a16="http://schemas.microsoft.com/office/drawing/2014/main" id="{6629BE10-5DF1-C246-A411-EAC593C4D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76051"/>
            <a:ext cx="10515600" cy="23017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30B384E-BC40-E848-B1D1-F85054F2E0D5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7A45B83-622C-1C42-9590-24230B18CC79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C9E6602-3F7B-AD40-8CAF-47E90E4D7FA7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07415D4-DDF7-0A49-8CC9-279ACE16E5DF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320B1A7-6AF2-7342-A6F8-C9804D2796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577827"/>
            <a:ext cx="10515600" cy="803297"/>
          </a:xfrm>
          <a:prstGeom prst="rect">
            <a:avLst/>
          </a:prstGeom>
        </p:spPr>
        <p:txBody>
          <a:bodyPr tIns="365760">
            <a:spAutoFit/>
          </a:bodyPr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ABF5B90E-F473-6C4C-8377-DE700176F24B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371600" y="461440"/>
            <a:ext cx="2468880" cy="246888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Your Headshot</a:t>
            </a:r>
          </a:p>
        </p:txBody>
      </p:sp>
    </p:spTree>
    <p:extLst>
      <p:ext uri="{BB962C8B-B14F-4D97-AF65-F5344CB8AC3E}">
        <p14:creationId xmlns:p14="http://schemas.microsoft.com/office/powerpoint/2010/main" val="1612818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5E7FD-1BAB-134E-8010-EADB9414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277C9-57C9-BC4F-B2B9-A9CE502B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CFD23-F350-0240-9E8F-073C2DD8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3C4FA-5676-3340-9006-9F1D8CEC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BE85E-08BF-504A-A3D9-650844BE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94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E64C-045D-E546-877B-BD1326EE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30FDF-1175-1B4A-9687-9E11160D5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6173C-F5A0-7547-A4F5-5DE9074CB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B8A38-A01A-AE4D-9761-A1C18E2E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19F96-7736-CF40-A3A8-08E94174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1DFB2-FCAC-494E-95A3-F001E49C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85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C4AA1-0FA6-CB4A-8729-A5CA5D9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5855-DD51-8D40-9827-21771FCBB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94ADE-A25C-534D-9683-14F70E55D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7CD4D-3E77-B749-B310-8CF9BDBC8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A323B-43FD-614A-AE80-D6E624A17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F9A4E5-1A3A-2F47-97B0-234005DC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0856B4-BBB2-3946-BBA3-DE227A97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E85861-790D-8F42-8C4A-F85A1C390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55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DF00-8094-B545-A264-CD501D70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A69EC-3460-6D4B-86FC-10753636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AE0B3-DAE9-5B4B-9A68-0A200770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D02BC-8E1A-3F49-B4F6-83756B54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63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F5BA6-A728-EF4A-9969-432BBD33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216DA-53A9-7041-8861-9A26F498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B28E6-F191-6844-9386-264BE8B7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18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BE7A-58B2-2246-8797-3B094F21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62FB-E82E-AD40-8099-D4CE7A5DC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AC85D-4C75-054B-80AD-29AB659C2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0D8D7-5D44-7942-AE98-39C6BF9E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89494-14C2-AF49-9C37-45F1ED6E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E7C81-3A28-1449-B590-A7821C1C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33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A37-700C-BF4F-A483-EC2762C1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6C2BA4-5AFD-B74E-A08B-09A83AC1F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826F2-09B2-B048-9313-A358B76FE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74F47-EA7F-5344-89FA-EE720819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31345-A3E9-564A-859E-CF1EE3B3D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DAC11-4DFC-3548-B7AA-42D80B95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42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E1DE-2574-BB4C-87D0-D7337A99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4D764-7C46-C844-A1DE-ED069C60A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DC7EA-D94A-BD4B-A8C7-F1A4DE5A4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09C2B-94FB-3D42-AE4B-63E18B3FF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82B11-E973-C14F-AD08-7D7AD672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2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0E9CE-B637-AC40-A262-809550AE6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555D5-FC9C-5048-B967-85C28A99F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F7EF7-E0D5-9944-BA61-2C0F6E64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401B-F90E-8F4B-93D5-76A066A6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9301C-824D-7F4B-8D82-67CEB6D9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3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ll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549E4D-A973-634E-AE2A-06BF97D0706A}"/>
              </a:ext>
            </a:extLst>
          </p:cNvPr>
          <p:cNvSpPr/>
          <p:nvPr userDrawn="1"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5F1D0-FB5F-AE4C-A50C-6F95771E1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0" y="365760"/>
            <a:ext cx="9448800" cy="6126480"/>
          </a:xfrm>
        </p:spPr>
        <p:txBody>
          <a:bodyPr lIns="457200" rIns="457200" anchor="ctr" anchorCtr="0">
            <a:normAutofit/>
          </a:bodyPr>
          <a:lstStyle>
            <a:lvl1pPr>
              <a:defRPr sz="8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Big callout or stat that continues on multiple lines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ABD895A-D1F3-6B41-AD9C-C39D5CAB8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97280" y="16002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32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14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59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365125"/>
            <a:ext cx="7315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825625"/>
            <a:ext cx="5943600" cy="4351338"/>
          </a:xfrm>
        </p:spPr>
        <p:txBody>
          <a:bodyPr lIns="182880"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21869-7430-2348-A4A7-BB4FA5D61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3337" y="1199900"/>
            <a:ext cx="5130993" cy="49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8000" cy="4351338"/>
          </a:xfrm>
        </p:spPr>
        <p:txBody>
          <a:bodyPr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66B8D-3693-7448-A900-2C5D04666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3766272"/>
            <a:ext cx="3657600" cy="2410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E94DB-8938-584C-BDF4-4F17F1B33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63" y="2204812"/>
            <a:ext cx="1283905" cy="12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0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B4EA-D924-F243-B3E8-FCACC224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D2222-B428-234A-B629-145CFB8A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21EACF-5D0A-7743-AD52-FD74DB65E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1348" y="1874043"/>
            <a:ext cx="1371600" cy="1371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88CAE9F-5DC8-4F44-A01D-63DEE1248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813" y="1874043"/>
            <a:ext cx="1371600" cy="137160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21B54FC-1A18-A148-8462-DF90799BA9E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58640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37E610-4224-B047-9ED8-EB5428249FC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877492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9993999-25C7-4346-9362-FBDFB9F2A4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1080" y="187404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9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igh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accent1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4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26" Type="http://schemas.openxmlformats.org/officeDocument/2006/relationships/image" Target="../media/image21.svg"/><Relationship Id="rId39" Type="http://schemas.openxmlformats.org/officeDocument/2006/relationships/image" Target="../media/image34.png"/><Relationship Id="rId21" Type="http://schemas.openxmlformats.org/officeDocument/2006/relationships/image" Target="../media/image16.png"/><Relationship Id="rId34" Type="http://schemas.openxmlformats.org/officeDocument/2006/relationships/image" Target="../media/image29.svg"/><Relationship Id="rId42" Type="http://schemas.openxmlformats.org/officeDocument/2006/relationships/image" Target="../media/image37.svg"/><Relationship Id="rId47" Type="http://schemas.openxmlformats.org/officeDocument/2006/relationships/image" Target="../media/image42.png"/><Relationship Id="rId50" Type="http://schemas.openxmlformats.org/officeDocument/2006/relationships/image" Target="../media/image45.svg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svg"/><Relationship Id="rId29" Type="http://schemas.openxmlformats.org/officeDocument/2006/relationships/image" Target="../media/image24.png"/><Relationship Id="rId11" Type="http://schemas.openxmlformats.org/officeDocument/2006/relationships/image" Target="../media/image4.png"/><Relationship Id="rId24" Type="http://schemas.openxmlformats.org/officeDocument/2006/relationships/image" Target="../media/image19.svg"/><Relationship Id="rId32" Type="http://schemas.openxmlformats.org/officeDocument/2006/relationships/image" Target="../media/image27.svg"/><Relationship Id="rId37" Type="http://schemas.openxmlformats.org/officeDocument/2006/relationships/image" Target="../media/image32.png"/><Relationship Id="rId40" Type="http://schemas.openxmlformats.org/officeDocument/2006/relationships/image" Target="../media/image35.svg"/><Relationship Id="rId45" Type="http://schemas.openxmlformats.org/officeDocument/2006/relationships/image" Target="../media/image40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8.png"/><Relationship Id="rId23" Type="http://schemas.openxmlformats.org/officeDocument/2006/relationships/image" Target="../media/image18.png"/><Relationship Id="rId28" Type="http://schemas.openxmlformats.org/officeDocument/2006/relationships/image" Target="../media/image23.svg"/><Relationship Id="rId36" Type="http://schemas.openxmlformats.org/officeDocument/2006/relationships/image" Target="../media/image31.svg"/><Relationship Id="rId49" Type="http://schemas.openxmlformats.org/officeDocument/2006/relationships/image" Target="../media/image44.png"/><Relationship Id="rId10" Type="http://schemas.openxmlformats.org/officeDocument/2006/relationships/image" Target="../media/image3.sv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4" Type="http://schemas.openxmlformats.org/officeDocument/2006/relationships/image" Target="../media/image39.sv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Relationship Id="rId14" Type="http://schemas.openxmlformats.org/officeDocument/2006/relationships/image" Target="../media/image7.svg"/><Relationship Id="rId22" Type="http://schemas.openxmlformats.org/officeDocument/2006/relationships/image" Target="../media/image17.svg"/><Relationship Id="rId27" Type="http://schemas.openxmlformats.org/officeDocument/2006/relationships/image" Target="../media/image22.png"/><Relationship Id="rId30" Type="http://schemas.openxmlformats.org/officeDocument/2006/relationships/image" Target="../media/image25.svg"/><Relationship Id="rId35" Type="http://schemas.openxmlformats.org/officeDocument/2006/relationships/image" Target="../media/image30.png"/><Relationship Id="rId43" Type="http://schemas.openxmlformats.org/officeDocument/2006/relationships/image" Target="../media/image38.png"/><Relationship Id="rId48" Type="http://schemas.openxmlformats.org/officeDocument/2006/relationships/image" Target="../media/image43.svg"/><Relationship Id="rId8" Type="http://schemas.openxmlformats.org/officeDocument/2006/relationships/theme" Target="../theme/theme2.xml"/><Relationship Id="rId51" Type="http://schemas.openxmlformats.org/officeDocument/2006/relationships/image" Target="../media/image46.emf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5.svg"/><Relationship Id="rId17" Type="http://schemas.openxmlformats.org/officeDocument/2006/relationships/image" Target="../media/image10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38" Type="http://schemas.openxmlformats.org/officeDocument/2006/relationships/image" Target="../media/image33.svg"/><Relationship Id="rId46" Type="http://schemas.openxmlformats.org/officeDocument/2006/relationships/image" Target="../media/image41.svg"/><Relationship Id="rId20" Type="http://schemas.openxmlformats.org/officeDocument/2006/relationships/image" Target="../media/image15.svg"/><Relationship Id="rId41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26" Type="http://schemas.openxmlformats.org/officeDocument/2006/relationships/image" Target="../media/image19.svg"/><Relationship Id="rId39" Type="http://schemas.openxmlformats.org/officeDocument/2006/relationships/image" Target="../media/image32.png"/><Relationship Id="rId21" Type="http://schemas.openxmlformats.org/officeDocument/2006/relationships/image" Target="../media/image14.png"/><Relationship Id="rId34" Type="http://schemas.openxmlformats.org/officeDocument/2006/relationships/image" Target="../media/image27.svg"/><Relationship Id="rId42" Type="http://schemas.openxmlformats.org/officeDocument/2006/relationships/image" Target="../media/image35.svg"/><Relationship Id="rId47" Type="http://schemas.openxmlformats.org/officeDocument/2006/relationships/image" Target="../media/image40.png"/><Relationship Id="rId50" Type="http://schemas.openxmlformats.org/officeDocument/2006/relationships/image" Target="../media/image43.svg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9.svg"/><Relationship Id="rId29" Type="http://schemas.openxmlformats.org/officeDocument/2006/relationships/image" Target="../media/image22.png"/><Relationship Id="rId11" Type="http://schemas.openxmlformats.org/officeDocument/2006/relationships/image" Target="../media/image4.png"/><Relationship Id="rId24" Type="http://schemas.openxmlformats.org/officeDocument/2006/relationships/image" Target="../media/image17.svg"/><Relationship Id="rId32" Type="http://schemas.openxmlformats.org/officeDocument/2006/relationships/image" Target="../media/image25.svg"/><Relationship Id="rId37" Type="http://schemas.openxmlformats.org/officeDocument/2006/relationships/image" Target="../media/image30.png"/><Relationship Id="rId40" Type="http://schemas.openxmlformats.org/officeDocument/2006/relationships/image" Target="../media/image33.svg"/><Relationship Id="rId45" Type="http://schemas.openxmlformats.org/officeDocument/2006/relationships/image" Target="../media/image3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svg"/><Relationship Id="rId36" Type="http://schemas.openxmlformats.org/officeDocument/2006/relationships/image" Target="../media/image29.svg"/><Relationship Id="rId49" Type="http://schemas.openxmlformats.org/officeDocument/2006/relationships/image" Target="../media/image42.png"/><Relationship Id="rId10" Type="http://schemas.openxmlformats.org/officeDocument/2006/relationships/image" Target="../media/image3.sv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4" Type="http://schemas.openxmlformats.org/officeDocument/2006/relationships/image" Target="../media/image37.svg"/><Relationship Id="rId52" Type="http://schemas.openxmlformats.org/officeDocument/2006/relationships/image" Target="../media/image45.sv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Relationship Id="rId14" Type="http://schemas.openxmlformats.org/officeDocument/2006/relationships/image" Target="../media/image7.svg"/><Relationship Id="rId22" Type="http://schemas.openxmlformats.org/officeDocument/2006/relationships/image" Target="../media/image15.svg"/><Relationship Id="rId27" Type="http://schemas.openxmlformats.org/officeDocument/2006/relationships/image" Target="../media/image20.png"/><Relationship Id="rId30" Type="http://schemas.openxmlformats.org/officeDocument/2006/relationships/image" Target="../media/image23.svg"/><Relationship Id="rId35" Type="http://schemas.openxmlformats.org/officeDocument/2006/relationships/image" Target="../media/image28.png"/><Relationship Id="rId43" Type="http://schemas.openxmlformats.org/officeDocument/2006/relationships/image" Target="../media/image36.png"/><Relationship Id="rId48" Type="http://schemas.openxmlformats.org/officeDocument/2006/relationships/image" Target="../media/image41.svg"/><Relationship Id="rId8" Type="http://schemas.openxmlformats.org/officeDocument/2006/relationships/theme" Target="../theme/theme3.xml"/><Relationship Id="rId51" Type="http://schemas.openxmlformats.org/officeDocument/2006/relationships/image" Target="../media/image44.png"/><Relationship Id="rId3" Type="http://schemas.openxmlformats.org/officeDocument/2006/relationships/slideLayout" Target="../slideLayouts/slideLayout14.xml"/><Relationship Id="rId12" Type="http://schemas.openxmlformats.org/officeDocument/2006/relationships/image" Target="../media/image5.sv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38" Type="http://schemas.openxmlformats.org/officeDocument/2006/relationships/image" Target="../media/image31.svg"/><Relationship Id="rId46" Type="http://schemas.openxmlformats.org/officeDocument/2006/relationships/image" Target="../media/image39.svg"/><Relationship Id="rId20" Type="http://schemas.openxmlformats.org/officeDocument/2006/relationships/image" Target="../media/image13.svg"/><Relationship Id="rId41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606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54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FA0CD-A690-5744-8E1D-67D3B437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3561-ED99-B845-A841-39DD8F90F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B09C30-5C0E-FE46-AB69-8862F43DC5B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A74D5B2-D88F-E243-A030-8DCC10BE4B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5EAB650-06AC-D74E-833A-D6F8185132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721B394-3647-2740-BFF2-150B329E0C9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9FDF56E-03D0-B24C-9FAC-95B572614DF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F22AF72-1B7D-364B-89F5-08754D2955F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85C59AB-5E61-5A48-B561-AA594D5481B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B867B4E-32A9-FA4D-833E-CFB783E104F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D6A44D9-6520-1144-807D-9E2876F8B54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C45CE5D-E789-D44C-A5F6-97944C921342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C3D55D9-8E96-9547-86B8-117566763A7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49A965-CAD6-9840-80DC-ECF8434124E4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A186B02-3FBE-6543-83DF-D382569733B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B7D7543-5582-D145-9CAD-06088636FCDD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B5F0EB2-0708-2A45-A4D0-72EA41704475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A041EF4-C939-314C-968C-B058073AF031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B80C8A6-3BA5-6444-90D3-FF786AA2CA86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BB27B3A-296C-0D48-942B-D57A16C2D8C0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836C554-69CE-054F-BB90-1864A1F40E3B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4CA3FAB-5368-3048-AF22-B90307B5C87A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234E1B1-4AA8-3144-8394-EA7951F5153F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BD91863D-9CFC-C24D-ADF1-91B1FB9CAD00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22FDC60-59F9-CE41-A8B6-6B2718CB5A62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11734800" y="6400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7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6" r:id="rId2"/>
    <p:sldLayoutId id="2147483667" r:id="rId3"/>
    <p:sldLayoutId id="2147483653" r:id="rId4"/>
    <p:sldLayoutId id="2147483656" r:id="rId5"/>
    <p:sldLayoutId id="214748365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FA0CD-A690-5744-8E1D-67D3B437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3561-ED99-B845-A841-39DD8F90F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B09C30-5C0E-FE46-AB69-8862F43DC5B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A74D5B2-D88F-E243-A030-8DCC10BE4B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5EAB650-06AC-D74E-833A-D6F8185132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721B394-3647-2740-BFF2-150B329E0C9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9FDF56E-03D0-B24C-9FAC-95B572614DF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712596C-F595-7F47-AA08-BE20BB575F9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734800" y="6399431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F22AF72-1B7D-364B-89F5-08754D2955F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85C59AB-5E61-5A48-B561-AA594D5481B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B867B4E-32A9-FA4D-833E-CFB783E104F4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D6A44D9-6520-1144-807D-9E2876F8B543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C45CE5D-E789-D44C-A5F6-97944C92134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C3D55D9-8E96-9547-86B8-117566763A7B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49A965-CAD6-9840-80DC-ECF8434124E4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A186B02-3FBE-6543-83DF-D382569733B9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B7D7543-5582-D145-9CAD-06088636FCDD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B5F0EB2-0708-2A45-A4D0-72EA41704475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A041EF4-C939-314C-968C-B058073AF031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B80C8A6-3BA5-6444-90D3-FF786AA2CA86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BB27B3A-296C-0D48-942B-D57A16C2D8C0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836C554-69CE-054F-BB90-1864A1F40E3B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4CA3FAB-5368-3048-AF22-B90307B5C87A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234E1B1-4AA8-3144-8394-EA7951F5153F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BD91863D-9CFC-C24D-ADF1-91B1FB9CAD00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9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838D03-5A35-6E48-889E-2CE79F77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AF9FE-0B60-354E-8204-630F78EAD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24432-6D23-E341-A577-D1F747D23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6F67-0239-E54A-AC4A-E7D78B25DC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CBA89-C98F-5045-8B78-B0C2E14DE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EF15F-369C-2A48-8A47-F502E7EC8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mniupdate/gadget-starter" TargetMode="External"/><Relationship Id="rId2" Type="http://schemas.openxmlformats.org/officeDocument/2006/relationships/hyperlink" Target="https://developers.omniupdate.com/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C2FD6-8AD1-F74E-AD1C-F7CAE9857B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0" y="4846320"/>
            <a:ext cx="2951001" cy="369332"/>
          </a:xfrm>
        </p:spPr>
        <p:txBody>
          <a:bodyPr/>
          <a:lstStyle/>
          <a:p>
            <a:r>
              <a:rPr lang="en-US" dirty="0"/>
              <a:t>Tuesday, March 15, 2022</a:t>
            </a:r>
          </a:p>
        </p:txBody>
      </p:sp>
    </p:spTree>
    <p:extLst>
      <p:ext uri="{BB962C8B-B14F-4D97-AF65-F5344CB8AC3E}">
        <p14:creationId xmlns:p14="http://schemas.microsoft.com/office/powerpoint/2010/main" val="224417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Bookmark Gadget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61097" cy="4351338"/>
          </a:xfrm>
        </p:spPr>
        <p:txBody>
          <a:bodyPr>
            <a:normAutofit/>
          </a:bodyPr>
          <a:lstStyle/>
          <a:p>
            <a:r>
              <a:rPr lang="en-US" dirty="0"/>
              <a:t>Allows users to bookmark specific product locations for fast access.</a:t>
            </a:r>
          </a:p>
          <a:p>
            <a:r>
              <a:rPr lang="en-US" dirty="0"/>
              <a:t>The JSON schema is grouped by folder by front end display.</a:t>
            </a:r>
          </a:p>
          <a:p>
            <a:r>
              <a:rPr lang="en-US" dirty="0"/>
              <a:t>Utilizes the basic functions (CRUD) of metadata API</a:t>
            </a:r>
          </a:p>
        </p:txBody>
      </p:sp>
      <p:pic>
        <p:nvPicPr>
          <p:cNvPr id="5" name="Picture 4" descr="Bookmark Gadget in Omni CMS">
            <a:extLst>
              <a:ext uri="{FF2B5EF4-FFF2-40B4-BE49-F238E27FC236}">
                <a16:creationId xmlns:a16="http://schemas.microsoft.com/office/drawing/2014/main" id="{162231F8-FAFE-A24C-80B1-EF5D42D24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297" y="1690688"/>
            <a:ext cx="3523430" cy="3541270"/>
          </a:xfrm>
          <a:prstGeom prst="rect">
            <a:avLst/>
          </a:prstGeom>
          <a:effectLst>
            <a:outerShdw blurRad="642485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9055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Gadget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0510" cy="4351338"/>
          </a:xfrm>
        </p:spPr>
        <p:txBody>
          <a:bodyPr>
            <a:normAutofit/>
          </a:bodyPr>
          <a:lstStyle/>
          <a:p>
            <a:r>
              <a:rPr lang="en-US" dirty="0"/>
              <a:t>Allows a user to write a note about a given file or asset.</a:t>
            </a:r>
          </a:p>
          <a:p>
            <a:r>
              <a:rPr lang="en-US" dirty="0"/>
              <a:t>Can be a public or private note</a:t>
            </a:r>
          </a:p>
          <a:p>
            <a:r>
              <a:rPr lang="en-US" dirty="0"/>
              <a:t>Utilizes the linking function of the metadata API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B06BD23-CE5D-D349-B53A-16CF5EEEB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226" y="1298251"/>
            <a:ext cx="2934031" cy="393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60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404021" cy="4351338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https://developers.omniupdate.com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Sidebar Link to “Metadata”</a:t>
            </a:r>
          </a:p>
          <a:p>
            <a:r>
              <a:rPr lang="en-US" dirty="0">
                <a:hlinkClick r:id="rId3"/>
              </a:rPr>
              <a:t>https://github.com/omniupdate/gadget-starter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Contains methods that will make your custom gadget easier to make!</a:t>
            </a:r>
          </a:p>
        </p:txBody>
      </p:sp>
    </p:spTree>
    <p:extLst>
      <p:ext uri="{BB962C8B-B14F-4D97-AF65-F5344CB8AC3E}">
        <p14:creationId xmlns:p14="http://schemas.microsoft.com/office/powerpoint/2010/main" val="403957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E6F4BC-9666-A648-9D99-7A4CB897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6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8A52C6-DF14-6143-A314-1CA06F44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6051"/>
            <a:ext cx="10515600" cy="2301776"/>
          </a:xfrm>
        </p:spPr>
        <p:txBody>
          <a:bodyPr/>
          <a:lstStyle/>
          <a:p>
            <a:r>
              <a:rPr lang="en-US" dirty="0"/>
              <a:t>The Magic of Metadata API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ABF52-7F43-6A43-8C6B-B61DF5D76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577827"/>
            <a:ext cx="10515600" cy="803297"/>
          </a:xfrm>
        </p:spPr>
        <p:txBody>
          <a:bodyPr lIns="91440" tIns="365760" rIns="91440" bIns="45720" anchor="t">
            <a:spAutoFit/>
          </a:bodyPr>
          <a:lstStyle/>
          <a:p>
            <a:r>
              <a:rPr lang="en-US" dirty="0"/>
              <a:t>Cory Madden, Associate Product Manager</a:t>
            </a:r>
          </a:p>
        </p:txBody>
      </p:sp>
      <p:pic>
        <p:nvPicPr>
          <p:cNvPr id="3" name="Picture Placeholder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D5C7B33-EA9E-2C4D-BAFD-8C7DFBED81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56" r="1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349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3BB24-0805-354A-842E-F9199E75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3EC87-2A29-4147-A34C-2AB53AFB2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metadata API?</a:t>
            </a:r>
          </a:p>
          <a:p>
            <a:r>
              <a:rPr lang="en-US" dirty="0"/>
              <a:t>Methods of metadata</a:t>
            </a:r>
          </a:p>
          <a:p>
            <a:r>
              <a:rPr lang="en-US" dirty="0"/>
              <a:t>Where can it be used?</a:t>
            </a:r>
          </a:p>
          <a:p>
            <a:r>
              <a:rPr lang="en-US" dirty="0"/>
              <a:t>Further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40709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Metadata API?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Document-based database</a:t>
            </a:r>
          </a:p>
          <a:p>
            <a:r>
              <a:rPr lang="en-US" dirty="0"/>
              <a:t>Creates persistent data</a:t>
            </a:r>
          </a:p>
          <a:p>
            <a:r>
              <a:rPr lang="en-US" dirty="0"/>
              <a:t>Uses JSON to store the data</a:t>
            </a:r>
          </a:p>
          <a:p>
            <a:r>
              <a:rPr lang="en-US" dirty="0"/>
              <a:t>Free-form content structure</a:t>
            </a:r>
          </a:p>
          <a:p>
            <a:pPr lvl="1"/>
            <a:r>
              <a:rPr lang="en-US" dirty="0"/>
              <a:t>YOU create schema with identifier</a:t>
            </a:r>
          </a:p>
          <a:p>
            <a:pPr lvl="1"/>
            <a:r>
              <a:rPr lang="en-US" dirty="0"/>
              <a:t>YOU consume the schema</a:t>
            </a:r>
          </a:p>
          <a:p>
            <a:pPr lvl="1"/>
            <a:r>
              <a:rPr lang="en-US" dirty="0"/>
              <a:t>Can be any JSON structure</a:t>
            </a:r>
          </a:p>
          <a:p>
            <a:pPr lvl="1"/>
            <a:r>
              <a:rPr lang="en-US" dirty="0"/>
              <a:t>Can be anything YOU consider is important!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3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Functions of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the standard CRUD operations</a:t>
            </a:r>
          </a:p>
          <a:p>
            <a:pPr lvl="1"/>
            <a:r>
              <a:rPr lang="en-US" dirty="0"/>
              <a:t>List</a:t>
            </a:r>
          </a:p>
          <a:p>
            <a:pPr lvl="1"/>
            <a:r>
              <a:rPr lang="en-US" dirty="0"/>
              <a:t>View</a:t>
            </a:r>
          </a:p>
          <a:p>
            <a:pPr lvl="1"/>
            <a:r>
              <a:rPr lang="en-US" dirty="0"/>
              <a:t>Create</a:t>
            </a:r>
          </a:p>
          <a:p>
            <a:pPr lvl="1"/>
            <a:r>
              <a:rPr lang="en-US" dirty="0"/>
              <a:t>Update</a:t>
            </a:r>
          </a:p>
          <a:p>
            <a:pPr lvl="1"/>
            <a:r>
              <a:rPr lang="en-US" dirty="0"/>
              <a:t>Delete</a:t>
            </a:r>
          </a:p>
          <a:p>
            <a:r>
              <a:rPr lang="en-US" dirty="0"/>
              <a:t>Has some Update/Delete operations for multiple metadata entries</a:t>
            </a:r>
          </a:p>
          <a:p>
            <a:pPr lvl="1"/>
            <a:r>
              <a:rPr lang="en-US" dirty="0"/>
              <a:t>Update</a:t>
            </a:r>
          </a:p>
          <a:p>
            <a:pPr lvl="1"/>
            <a:r>
              <a:rPr lang="en-US" dirty="0"/>
              <a:t>Delete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7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Metadata API Call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/metadata/new endpoint via </a:t>
            </a:r>
            <a:r>
              <a:rPr lang="en-US" dirty="0" err="1"/>
              <a:t>gadgetlib.js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19286-CE99-9D40-BB46-906FDEC4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28901"/>
            <a:ext cx="90678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8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Functions of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Linking creates a relationship between metadata and a CMS data model. </a:t>
            </a:r>
          </a:p>
          <a:p>
            <a:pPr lvl="1"/>
            <a:r>
              <a:rPr lang="en-US" dirty="0"/>
              <a:t>Linking should be always be called after the ID is returned from a /new call, or else the metadata will be "orphaned", and only visible via mime type lookups (List/View calls without the ”item” parameter).	</a:t>
            </a:r>
          </a:p>
          <a:p>
            <a:pPr lvl="2"/>
            <a:r>
              <a:rPr lang="en-US" dirty="0"/>
              <a:t>Asset</a:t>
            </a:r>
          </a:p>
          <a:p>
            <a:pPr lvl="2"/>
            <a:r>
              <a:rPr lang="en-US" dirty="0"/>
              <a:t>Page</a:t>
            </a:r>
          </a:p>
          <a:p>
            <a:pPr lvl="2"/>
            <a:r>
              <a:rPr lang="en-US" dirty="0"/>
              <a:t>Directory/Folder</a:t>
            </a:r>
          </a:p>
          <a:p>
            <a:pPr lvl="2"/>
            <a:r>
              <a:rPr lang="en-US" dirty="0"/>
              <a:t>Site</a:t>
            </a:r>
          </a:p>
          <a:p>
            <a:pPr lvl="2"/>
            <a:r>
              <a:rPr lang="en-US" dirty="0"/>
              <a:t>Group</a:t>
            </a:r>
          </a:p>
          <a:p>
            <a:r>
              <a:rPr lang="en-US" dirty="0"/>
              <a:t>Unlinking</a:t>
            </a:r>
          </a:p>
          <a:p>
            <a:pPr lvl="1"/>
            <a:r>
              <a:rPr lang="en-US" dirty="0"/>
              <a:t>As you may have guessed, removes this relationship.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6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Link your metadata with a “</a:t>
            </a:r>
            <a:r>
              <a:rPr lang="en-US" dirty="0" err="1"/>
              <a:t>link_type</a:t>
            </a:r>
            <a:r>
              <a:rPr lang="en-US" dirty="0"/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2C3E70-21CB-2041-9CD9-B36D9DA4C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57957"/>
            <a:ext cx="10515600" cy="31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6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it be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use is for your custom gadgets!</a:t>
            </a:r>
          </a:p>
          <a:p>
            <a:pPr lvl="1"/>
            <a:r>
              <a:rPr lang="en-US" dirty="0"/>
              <a:t>Can share data between multiple gadgets</a:t>
            </a:r>
          </a:p>
          <a:p>
            <a:r>
              <a:rPr lang="en-US" dirty="0"/>
              <a:t>Two Omni CMS system gadgets use the metadata API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1338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502E05D-7D6E-9246-A55E-92E6557A1003}"/>
    </a:ext>
  </a:extLst>
</a:theme>
</file>

<file path=ppt/theme/theme2.xml><?xml version="1.0" encoding="utf-8"?>
<a:theme xmlns:a="http://schemas.openxmlformats.org/drawingml/2006/main" name="Light Content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A2C259A-CF8E-B841-9A54-F22381E46C66}"/>
    </a:ext>
  </a:extLst>
</a:theme>
</file>

<file path=ppt/theme/theme3.xml><?xml version="1.0" encoding="utf-8"?>
<a:theme xmlns:a="http://schemas.openxmlformats.org/drawingml/2006/main" name="Dark Content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F4E39A9B-8502-A040-8FEA-BF1B32F44201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67A8588-D716-134D-A06D-B85C9881AAA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F67DB11261214B87142A3E5CC70040" ma:contentTypeVersion="12" ma:contentTypeDescription="Create a new document." ma:contentTypeScope="" ma:versionID="445986f4216d5e7c8ae640f64c7d907a">
  <xsd:schema xmlns:xsd="http://www.w3.org/2001/XMLSchema" xmlns:xs="http://www.w3.org/2001/XMLSchema" xmlns:p="http://schemas.microsoft.com/office/2006/metadata/properties" xmlns:ns2="0b44f51a-50c5-4624-9f4d-30c6c8990289" xmlns:ns3="65f671dc-2b45-400a-bd25-acc977f6311b" targetNamespace="http://schemas.microsoft.com/office/2006/metadata/properties" ma:root="true" ma:fieldsID="1c260c2063b0929f99263b8ac089fb2e" ns2:_="" ns3:_="">
    <xsd:import namespace="0b44f51a-50c5-4624-9f4d-30c6c8990289"/>
    <xsd:import namespace="65f671dc-2b45-400a-bd25-acc977f631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4f51a-50c5-4624-9f4d-30c6c8990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671dc-2b45-400a-bd25-acc977f6311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DDFEA5-272E-4BAC-BE6C-D094BB74EC3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678FDCF-1961-41CA-8F53-E9926947AE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87DB44-3C4F-42F7-A3B4-28930002F9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4f51a-50c5-4624-9f4d-30c6c8990289"/>
    <ds:schemaRef ds:uri="65f671dc-2b45-400a-bd25-acc977f631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</Template>
  <TotalTime>570</TotalTime>
  <Words>342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Title</vt:lpstr>
      <vt:lpstr>Light Content</vt:lpstr>
      <vt:lpstr>Dark Content</vt:lpstr>
      <vt:lpstr>Custom Design</vt:lpstr>
      <vt:lpstr>PowerPoint Presentation</vt:lpstr>
      <vt:lpstr>The Magic of Metadata API</vt:lpstr>
      <vt:lpstr>Agenda</vt:lpstr>
      <vt:lpstr>What is the Metadata API?</vt:lpstr>
      <vt:lpstr>Basic Functions of Metadata</vt:lpstr>
      <vt:lpstr>Metadata API Call Example</vt:lpstr>
      <vt:lpstr>Advanced Functions of Metadata</vt:lpstr>
      <vt:lpstr>Linking Example</vt:lpstr>
      <vt:lpstr>Where can it be used?</vt:lpstr>
      <vt:lpstr>Bookmark Gadget</vt:lpstr>
      <vt:lpstr>Notes Gadget</vt:lpstr>
      <vt:lpstr>Further Documentation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Madden</dc:creator>
  <cp:lastModifiedBy>Stacie McKee</cp:lastModifiedBy>
  <cp:revision>16</cp:revision>
  <dcterms:created xsi:type="dcterms:W3CDTF">2022-01-27T19:23:35Z</dcterms:created>
  <dcterms:modified xsi:type="dcterms:W3CDTF">2022-02-24T19:39:30Z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0x010100E2F67DB11261214B87142A3E5CC70040</vt:lpwstr>
  </property>
</Properties>
</file>