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  <p:sldMasterId id="2147483648" r:id="rId5"/>
    <p:sldMasterId id="2147483669" r:id="rId6"/>
    <p:sldMasterId id="2147483677" r:id="rId7"/>
  </p:sldMasterIdLst>
  <p:sldIdLst>
    <p:sldId id="257" r:id="rId8"/>
    <p:sldId id="275" r:id="rId9"/>
    <p:sldId id="274" r:id="rId10"/>
    <p:sldId id="260" r:id="rId11"/>
    <p:sldId id="261" r:id="rId12"/>
    <p:sldId id="262" r:id="rId13"/>
    <p:sldId id="285" r:id="rId14"/>
    <p:sldId id="286" r:id="rId15"/>
    <p:sldId id="287" r:id="rId16"/>
    <p:sldId id="288" r:id="rId17"/>
    <p:sldId id="263" r:id="rId18"/>
    <p:sldId id="289" r:id="rId19"/>
    <p:sldId id="290" r:id="rId20"/>
    <p:sldId id="291" r:id="rId21"/>
    <p:sldId id="292" r:id="rId22"/>
    <p:sldId id="293" r:id="rId23"/>
    <p:sldId id="266" r:id="rId24"/>
    <p:sldId id="284" r:id="rId25"/>
    <p:sldId id="294" r:id="rId26"/>
    <p:sldId id="25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s" id="{A7ECE354-91AF-254F-A4C3-3E94E8F8D2E4}">
          <p14:sldIdLst>
            <p14:sldId id="257"/>
            <p14:sldId id="275"/>
            <p14:sldId id="274"/>
          </p14:sldIdLst>
        </p14:section>
        <p14:section name="LightContent" id="{101DA4FC-D3A6-F045-81EA-0F3118ADCEC3}">
          <p14:sldIdLst>
            <p14:sldId id="260"/>
            <p14:sldId id="261"/>
            <p14:sldId id="262"/>
            <p14:sldId id="285"/>
            <p14:sldId id="286"/>
            <p14:sldId id="287"/>
            <p14:sldId id="288"/>
            <p14:sldId id="263"/>
            <p14:sldId id="289"/>
            <p14:sldId id="290"/>
            <p14:sldId id="291"/>
            <p14:sldId id="292"/>
            <p14:sldId id="293"/>
          </p14:sldIdLst>
        </p14:section>
        <p14:section name="DarkContent" id="{4F982D07-7009-CD4A-A034-00F08BD2BBCE}">
          <p14:sldIdLst>
            <p14:sldId id="266"/>
            <p14:sldId id="284"/>
            <p14:sldId id="294"/>
          </p14:sldIdLst>
        </p14:section>
        <p14:section name="Icons" id="{0EAB6F6C-4A94-F747-AB1A-454907468535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7C4F5D-C41E-416E-81F8-794EFD7C5234}" v="6" dt="2022-03-07T19:33:01.3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7" autoAdjust="0"/>
    <p:restoredTop sz="96333"/>
  </p:normalViewPr>
  <p:slideViewPr>
    <p:cSldViewPr snapToGrid="0" snapToObjects="1">
      <p:cViewPr varScale="1">
        <p:scale>
          <a:sx n="109" d="100"/>
          <a:sy n="109" d="100"/>
        </p:scale>
        <p:origin x="108" y="192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y Woody" userId="60100ef7-49d9-4c4d-83b7-00ba2e2836fc" providerId="ADAL" clId="{0F7C4F5D-C41E-416E-81F8-794EFD7C5234}"/>
    <pc:docChg chg="modSld">
      <pc:chgData name="Billy Woody" userId="60100ef7-49d9-4c4d-83b7-00ba2e2836fc" providerId="ADAL" clId="{0F7C4F5D-C41E-416E-81F8-794EFD7C5234}" dt="2022-03-07T19:38:18.868" v="83" actId="1035"/>
      <pc:docMkLst>
        <pc:docMk/>
      </pc:docMkLst>
      <pc:sldChg chg="addSp modSp mod modAnim">
        <pc:chgData name="Billy Woody" userId="60100ef7-49d9-4c4d-83b7-00ba2e2836fc" providerId="ADAL" clId="{0F7C4F5D-C41E-416E-81F8-794EFD7C5234}" dt="2022-03-07T19:30:03.434" v="24" actId="14100"/>
        <pc:sldMkLst>
          <pc:docMk/>
          <pc:sldMk cId="2040593205" sldId="262"/>
        </pc:sldMkLst>
        <pc:picChg chg="add mod modCrop">
          <ac:chgData name="Billy Woody" userId="60100ef7-49d9-4c4d-83b7-00ba2e2836fc" providerId="ADAL" clId="{0F7C4F5D-C41E-416E-81F8-794EFD7C5234}" dt="2022-03-07T19:29:55.701" v="22" actId="1076"/>
          <ac:picMkLst>
            <pc:docMk/>
            <pc:sldMk cId="2040593205" sldId="262"/>
            <ac:picMk id="4" creationId="{8DB1A29E-03A7-4A51-887D-3B681B9F49D6}"/>
          </ac:picMkLst>
        </pc:picChg>
        <pc:cxnChg chg="add mod">
          <ac:chgData name="Billy Woody" userId="60100ef7-49d9-4c4d-83b7-00ba2e2836fc" providerId="ADAL" clId="{0F7C4F5D-C41E-416E-81F8-794EFD7C5234}" dt="2022-03-07T19:30:03.434" v="24" actId="14100"/>
          <ac:cxnSpMkLst>
            <pc:docMk/>
            <pc:sldMk cId="2040593205" sldId="262"/>
            <ac:cxnSpMk id="25" creationId="{6FA7109C-8A60-47BC-B9AA-553C44249470}"/>
          </ac:cxnSpMkLst>
        </pc:cxnChg>
      </pc:sldChg>
      <pc:sldChg chg="modSp mod">
        <pc:chgData name="Billy Woody" userId="60100ef7-49d9-4c4d-83b7-00ba2e2836fc" providerId="ADAL" clId="{0F7C4F5D-C41E-416E-81F8-794EFD7C5234}" dt="2022-03-07T19:21:38.917" v="4" actId="20577"/>
        <pc:sldMkLst>
          <pc:docMk/>
          <pc:sldMk cId="4030661001" sldId="274"/>
        </pc:sldMkLst>
        <pc:spChg chg="mod">
          <ac:chgData name="Billy Woody" userId="60100ef7-49d9-4c4d-83b7-00ba2e2836fc" providerId="ADAL" clId="{0F7C4F5D-C41E-416E-81F8-794EFD7C5234}" dt="2022-03-07T19:21:38.917" v="4" actId="20577"/>
          <ac:spMkLst>
            <pc:docMk/>
            <pc:sldMk cId="4030661001" sldId="274"/>
            <ac:spMk id="3" creationId="{DE37CD3D-7B60-4DC1-B8F8-FA89D7B77CC1}"/>
          </ac:spMkLst>
        </pc:spChg>
      </pc:sldChg>
      <pc:sldChg chg="modAnim">
        <pc:chgData name="Billy Woody" userId="60100ef7-49d9-4c4d-83b7-00ba2e2836fc" providerId="ADAL" clId="{0F7C4F5D-C41E-416E-81F8-794EFD7C5234}" dt="2022-03-07T19:33:01.326" v="26"/>
        <pc:sldMkLst>
          <pc:docMk/>
          <pc:sldMk cId="3836232217" sldId="286"/>
        </pc:sldMkLst>
      </pc:sldChg>
      <pc:sldChg chg="modSp mod">
        <pc:chgData name="Billy Woody" userId="60100ef7-49d9-4c4d-83b7-00ba2e2836fc" providerId="ADAL" clId="{0F7C4F5D-C41E-416E-81F8-794EFD7C5234}" dt="2022-03-07T19:38:18.868" v="83" actId="1035"/>
        <pc:sldMkLst>
          <pc:docMk/>
          <pc:sldMk cId="2194020169" sldId="289"/>
        </pc:sldMkLst>
        <pc:spChg chg="mod">
          <ac:chgData name="Billy Woody" userId="60100ef7-49d9-4c4d-83b7-00ba2e2836fc" providerId="ADAL" clId="{0F7C4F5D-C41E-416E-81F8-794EFD7C5234}" dt="2022-03-07T19:38:18.868" v="83" actId="1035"/>
          <ac:spMkLst>
            <pc:docMk/>
            <pc:sldMk cId="2194020169" sldId="289"/>
            <ac:spMk id="5" creationId="{9EC24CE3-8B1D-49CD-99C3-35D815ACFE41}"/>
          </ac:spMkLst>
        </pc:spChg>
      </pc:sldChg>
    </pc:docChg>
  </pc:docChgLst>
  <pc:docChgLst>
    <pc:chgData name="Billy Woody" userId="60100ef7-49d9-4c4d-83b7-00ba2e2836fc" providerId="ADAL" clId="{65F5761A-7203-49F4-B033-8F4FD10CC663}"/>
    <pc:docChg chg="undo custSel addSld delSld modSld sldOrd modSection">
      <pc:chgData name="Billy Woody" userId="60100ef7-49d9-4c4d-83b7-00ba2e2836fc" providerId="ADAL" clId="{65F5761A-7203-49F4-B033-8F4FD10CC663}" dt="2022-02-28T22:11:26.049" v="2334" actId="14100"/>
      <pc:docMkLst>
        <pc:docMk/>
      </pc:docMkLst>
      <pc:sldChg chg="modSp mod">
        <pc:chgData name="Billy Woody" userId="60100ef7-49d9-4c4d-83b7-00ba2e2836fc" providerId="ADAL" clId="{65F5761A-7203-49F4-B033-8F4FD10CC663}" dt="2022-02-28T17:57:13.126" v="273" actId="113"/>
        <pc:sldMkLst>
          <pc:docMk/>
          <pc:sldMk cId="36070643" sldId="260"/>
        </pc:sldMkLst>
        <pc:spChg chg="mod">
          <ac:chgData name="Billy Woody" userId="60100ef7-49d9-4c4d-83b7-00ba2e2836fc" providerId="ADAL" clId="{65F5761A-7203-49F4-B033-8F4FD10CC663}" dt="2022-02-28T17:56:24.069" v="163" actId="20577"/>
          <ac:spMkLst>
            <pc:docMk/>
            <pc:sldMk cId="36070643" sldId="260"/>
            <ac:spMk id="4" creationId="{27F2B373-1B55-47D1-8F38-CEC9918DE16A}"/>
          </ac:spMkLst>
        </pc:spChg>
        <pc:spChg chg="mod">
          <ac:chgData name="Billy Woody" userId="60100ef7-49d9-4c4d-83b7-00ba2e2836fc" providerId="ADAL" clId="{65F5761A-7203-49F4-B033-8F4FD10CC663}" dt="2022-02-28T17:57:13.126" v="273" actId="113"/>
          <ac:spMkLst>
            <pc:docMk/>
            <pc:sldMk cId="36070643" sldId="260"/>
            <ac:spMk id="5" creationId="{2D4CFD88-1527-422C-B500-493F2E9FECBA}"/>
          </ac:spMkLst>
        </pc:spChg>
      </pc:sldChg>
      <pc:sldChg chg="addSp delSp modSp mod modClrScheme chgLayout">
        <pc:chgData name="Billy Woody" userId="60100ef7-49d9-4c4d-83b7-00ba2e2836fc" providerId="ADAL" clId="{65F5761A-7203-49F4-B033-8F4FD10CC663}" dt="2022-02-28T18:02:17.624" v="330" actId="1076"/>
        <pc:sldMkLst>
          <pc:docMk/>
          <pc:sldMk cId="449590621" sldId="261"/>
        </pc:sldMkLst>
        <pc:spChg chg="add del mod ord">
          <ac:chgData name="Billy Woody" userId="60100ef7-49d9-4c4d-83b7-00ba2e2836fc" providerId="ADAL" clId="{65F5761A-7203-49F4-B033-8F4FD10CC663}" dt="2022-02-28T18:02:14.486" v="329" actId="478"/>
          <ac:spMkLst>
            <pc:docMk/>
            <pc:sldMk cId="449590621" sldId="261"/>
            <ac:spMk id="2" creationId="{35D95102-E334-4E98-A096-A05783A0C92C}"/>
          </ac:spMkLst>
        </pc:spChg>
        <pc:spChg chg="mod ord">
          <ac:chgData name="Billy Woody" userId="60100ef7-49d9-4c4d-83b7-00ba2e2836fc" providerId="ADAL" clId="{65F5761A-7203-49F4-B033-8F4FD10CC663}" dt="2022-02-28T18:02:10.256" v="328" actId="27636"/>
          <ac:spMkLst>
            <pc:docMk/>
            <pc:sldMk cId="449590621" sldId="261"/>
            <ac:spMk id="4" creationId="{538DC9C8-2E66-40F9-8F75-10F44890593D}"/>
          </ac:spMkLst>
        </pc:spChg>
        <pc:spChg chg="del">
          <ac:chgData name="Billy Woody" userId="60100ef7-49d9-4c4d-83b7-00ba2e2836fc" providerId="ADAL" clId="{65F5761A-7203-49F4-B033-8F4FD10CC663}" dt="2022-02-28T17:59:03.791" v="292" actId="478"/>
          <ac:spMkLst>
            <pc:docMk/>
            <pc:sldMk cId="449590621" sldId="261"/>
            <ac:spMk id="5" creationId="{EB2F5721-118D-4FA7-8AB4-983799A834A5}"/>
          </ac:spMkLst>
        </pc:spChg>
        <pc:picChg chg="add mod">
          <ac:chgData name="Billy Woody" userId="60100ef7-49d9-4c4d-83b7-00ba2e2836fc" providerId="ADAL" clId="{65F5761A-7203-49F4-B033-8F4FD10CC663}" dt="2022-02-28T18:02:17.624" v="330" actId="1076"/>
          <ac:picMkLst>
            <pc:docMk/>
            <pc:sldMk cId="449590621" sldId="261"/>
            <ac:picMk id="6" creationId="{4AB15466-491F-4ED3-B9BA-DD9D3A173315}"/>
          </ac:picMkLst>
        </pc:picChg>
      </pc:sldChg>
      <pc:sldChg chg="addSp delSp modSp mod modAnim chgLayout">
        <pc:chgData name="Billy Woody" userId="60100ef7-49d9-4c4d-83b7-00ba2e2836fc" providerId="ADAL" clId="{65F5761A-7203-49F4-B033-8F4FD10CC663}" dt="2022-02-28T18:49:17.834" v="702"/>
        <pc:sldMkLst>
          <pc:docMk/>
          <pc:sldMk cId="2040593205" sldId="262"/>
        </pc:sldMkLst>
        <pc:spChg chg="mod ord">
          <ac:chgData name="Billy Woody" userId="60100ef7-49d9-4c4d-83b7-00ba2e2836fc" providerId="ADAL" clId="{65F5761A-7203-49F4-B033-8F4FD10CC663}" dt="2022-02-28T18:01:52.951" v="326" actId="700"/>
          <ac:spMkLst>
            <pc:docMk/>
            <pc:sldMk cId="2040593205" sldId="262"/>
            <ac:spMk id="2" creationId="{B2279065-1AFE-504A-B4DA-DCD45B251B80}"/>
          </ac:spMkLst>
        </pc:spChg>
        <pc:spChg chg="del">
          <ac:chgData name="Billy Woody" userId="60100ef7-49d9-4c4d-83b7-00ba2e2836fc" providerId="ADAL" clId="{65F5761A-7203-49F4-B033-8F4FD10CC663}" dt="2022-02-28T18:01:05.281" v="319" actId="478"/>
          <ac:spMkLst>
            <pc:docMk/>
            <pc:sldMk cId="2040593205" sldId="262"/>
            <ac:spMk id="3" creationId="{F751F655-6C05-7A4D-98B2-8BE0283FA725}"/>
          </ac:spMkLst>
        </pc:spChg>
        <pc:spChg chg="del">
          <ac:chgData name="Billy Woody" userId="60100ef7-49d9-4c4d-83b7-00ba2e2836fc" providerId="ADAL" clId="{65F5761A-7203-49F4-B033-8F4FD10CC663}" dt="2022-02-28T18:01:08.599" v="320" actId="478"/>
          <ac:spMkLst>
            <pc:docMk/>
            <pc:sldMk cId="2040593205" sldId="262"/>
            <ac:spMk id="4" creationId="{241C3870-41C1-8E43-AEB0-E68D212C7BF6}"/>
          </ac:spMkLst>
        </pc:spChg>
        <pc:spChg chg="del">
          <ac:chgData name="Billy Woody" userId="60100ef7-49d9-4c4d-83b7-00ba2e2836fc" providerId="ADAL" clId="{65F5761A-7203-49F4-B033-8F4FD10CC663}" dt="2022-02-28T18:01:10.155" v="321" actId="478"/>
          <ac:spMkLst>
            <pc:docMk/>
            <pc:sldMk cId="2040593205" sldId="262"/>
            <ac:spMk id="5" creationId="{51EA8BAC-C31B-6749-B511-ABB9734086F9}"/>
          </ac:spMkLst>
        </pc:spChg>
        <pc:spChg chg="add del mod">
          <ac:chgData name="Billy Woody" userId="60100ef7-49d9-4c4d-83b7-00ba2e2836fc" providerId="ADAL" clId="{65F5761A-7203-49F4-B033-8F4FD10CC663}" dt="2022-02-28T18:01:12.893" v="324" actId="478"/>
          <ac:spMkLst>
            <pc:docMk/>
            <pc:sldMk cId="2040593205" sldId="262"/>
            <ac:spMk id="7" creationId="{8F4A73EC-E5AC-4A39-9495-EABC569BED0E}"/>
          </ac:spMkLst>
        </pc:spChg>
        <pc:spChg chg="add del mod">
          <ac:chgData name="Billy Woody" userId="60100ef7-49d9-4c4d-83b7-00ba2e2836fc" providerId="ADAL" clId="{65F5761A-7203-49F4-B033-8F4FD10CC663}" dt="2022-02-28T18:01:11.968" v="323" actId="478"/>
          <ac:spMkLst>
            <pc:docMk/>
            <pc:sldMk cId="2040593205" sldId="262"/>
            <ac:spMk id="9" creationId="{334297C6-EAD1-4EC6-AF47-574051B0C4D8}"/>
          </ac:spMkLst>
        </pc:spChg>
        <pc:spChg chg="add del mod">
          <ac:chgData name="Billy Woody" userId="60100ef7-49d9-4c4d-83b7-00ba2e2836fc" providerId="ADAL" clId="{65F5761A-7203-49F4-B033-8F4FD10CC663}" dt="2022-02-28T18:01:10.919" v="322" actId="478"/>
          <ac:spMkLst>
            <pc:docMk/>
            <pc:sldMk cId="2040593205" sldId="262"/>
            <ac:spMk id="11" creationId="{FDA33D5B-D64D-465F-AFC3-DF246A6B2B02}"/>
          </ac:spMkLst>
        </pc:spChg>
        <pc:spChg chg="add del mod ord">
          <ac:chgData name="Billy Woody" userId="60100ef7-49d9-4c4d-83b7-00ba2e2836fc" providerId="ADAL" clId="{65F5761A-7203-49F4-B033-8F4FD10CC663}" dt="2022-02-28T18:02:36.106" v="332" actId="478"/>
          <ac:spMkLst>
            <pc:docMk/>
            <pc:sldMk cId="2040593205" sldId="262"/>
            <ac:spMk id="12" creationId="{B1D33EE7-4866-4040-AF86-211B743F62AA}"/>
          </ac:spMkLst>
        </pc:spChg>
        <pc:spChg chg="add mod">
          <ac:chgData name="Billy Woody" userId="60100ef7-49d9-4c4d-83b7-00ba2e2836fc" providerId="ADAL" clId="{65F5761A-7203-49F4-B033-8F4FD10CC663}" dt="2022-02-28T18:03:12.196" v="342" actId="1076"/>
          <ac:spMkLst>
            <pc:docMk/>
            <pc:sldMk cId="2040593205" sldId="262"/>
            <ac:spMk id="16" creationId="{7CF693E3-48A3-4E4E-9F14-75048FCE17C4}"/>
          </ac:spMkLst>
        </pc:spChg>
        <pc:spChg chg="add mod">
          <ac:chgData name="Billy Woody" userId="60100ef7-49d9-4c4d-83b7-00ba2e2836fc" providerId="ADAL" clId="{65F5761A-7203-49F4-B033-8F4FD10CC663}" dt="2022-02-28T18:03:12.196" v="342" actId="1076"/>
          <ac:spMkLst>
            <pc:docMk/>
            <pc:sldMk cId="2040593205" sldId="262"/>
            <ac:spMk id="19" creationId="{F5AC0626-72AF-48B3-965B-A70502D02775}"/>
          </ac:spMkLst>
        </pc:spChg>
        <pc:spChg chg="add mod">
          <ac:chgData name="Billy Woody" userId="60100ef7-49d9-4c4d-83b7-00ba2e2836fc" providerId="ADAL" clId="{65F5761A-7203-49F4-B033-8F4FD10CC663}" dt="2022-02-28T18:03:12.196" v="342" actId="1076"/>
          <ac:spMkLst>
            <pc:docMk/>
            <pc:sldMk cId="2040593205" sldId="262"/>
            <ac:spMk id="22" creationId="{6EF09416-EF1D-461D-A089-CB1E245FC631}"/>
          </ac:spMkLst>
        </pc:spChg>
        <pc:spChg chg="add mod">
          <ac:chgData name="Billy Woody" userId="60100ef7-49d9-4c4d-83b7-00ba2e2836fc" providerId="ADAL" clId="{65F5761A-7203-49F4-B033-8F4FD10CC663}" dt="2022-02-28T18:03:12.196" v="342" actId="1076"/>
          <ac:spMkLst>
            <pc:docMk/>
            <pc:sldMk cId="2040593205" sldId="262"/>
            <ac:spMk id="23" creationId="{66B4C6B6-B887-42BF-B69F-DBB4037D3CB3}"/>
          </ac:spMkLst>
        </pc:spChg>
        <pc:spChg chg="add mod">
          <ac:chgData name="Billy Woody" userId="60100ef7-49d9-4c4d-83b7-00ba2e2836fc" providerId="ADAL" clId="{65F5761A-7203-49F4-B033-8F4FD10CC663}" dt="2022-02-28T18:06:45.187" v="397" actId="1076"/>
          <ac:spMkLst>
            <pc:docMk/>
            <pc:sldMk cId="2040593205" sldId="262"/>
            <ac:spMk id="24" creationId="{51E235FB-6173-460A-B1E0-527A1017F0C4}"/>
          </ac:spMkLst>
        </pc:spChg>
        <pc:spChg chg="add del mod">
          <ac:chgData name="Billy Woody" userId="60100ef7-49d9-4c4d-83b7-00ba2e2836fc" providerId="ADAL" clId="{65F5761A-7203-49F4-B033-8F4FD10CC663}" dt="2022-02-28T18:49:17.834" v="702"/>
          <ac:spMkLst>
            <pc:docMk/>
            <pc:sldMk cId="2040593205" sldId="262"/>
            <ac:spMk id="27" creationId="{80507D2B-52A6-4D61-840C-FBF211D4FE69}"/>
          </ac:spMkLst>
        </pc:spChg>
        <pc:picChg chg="add mod">
          <ac:chgData name="Billy Woody" userId="60100ef7-49d9-4c4d-83b7-00ba2e2836fc" providerId="ADAL" clId="{65F5761A-7203-49F4-B033-8F4FD10CC663}" dt="2022-02-28T18:03:12.196" v="342" actId="1076"/>
          <ac:picMkLst>
            <pc:docMk/>
            <pc:sldMk cId="2040593205" sldId="262"/>
            <ac:picMk id="13" creationId="{E57D171F-6DFD-4AAE-80FB-D28905A7276B}"/>
          </ac:picMkLst>
        </pc:picChg>
        <pc:picChg chg="add mod">
          <ac:chgData name="Billy Woody" userId="60100ef7-49d9-4c4d-83b7-00ba2e2836fc" providerId="ADAL" clId="{65F5761A-7203-49F4-B033-8F4FD10CC663}" dt="2022-02-28T18:03:12.196" v="342" actId="1076"/>
          <ac:picMkLst>
            <pc:docMk/>
            <pc:sldMk cId="2040593205" sldId="262"/>
            <ac:picMk id="14" creationId="{2F38D75D-50F4-45A2-859B-E1501EB6E176}"/>
          </ac:picMkLst>
        </pc:picChg>
        <pc:picChg chg="add mod">
          <ac:chgData name="Billy Woody" userId="60100ef7-49d9-4c4d-83b7-00ba2e2836fc" providerId="ADAL" clId="{65F5761A-7203-49F4-B033-8F4FD10CC663}" dt="2022-02-28T18:03:12.196" v="342" actId="1076"/>
          <ac:picMkLst>
            <pc:docMk/>
            <pc:sldMk cId="2040593205" sldId="262"/>
            <ac:picMk id="17" creationId="{BC2AC4DA-65B1-4E00-B362-35748E10A5CB}"/>
          </ac:picMkLst>
        </pc:picChg>
        <pc:picChg chg="add mod">
          <ac:chgData name="Billy Woody" userId="60100ef7-49d9-4c4d-83b7-00ba2e2836fc" providerId="ADAL" clId="{65F5761A-7203-49F4-B033-8F4FD10CC663}" dt="2022-02-28T18:03:12.196" v="342" actId="1076"/>
          <ac:picMkLst>
            <pc:docMk/>
            <pc:sldMk cId="2040593205" sldId="262"/>
            <ac:picMk id="20" creationId="{38877EE5-FEEF-4FE6-B738-42BA22B5D7BD}"/>
          </ac:picMkLst>
        </pc:picChg>
        <pc:picChg chg="add del mod">
          <ac:chgData name="Billy Woody" userId="60100ef7-49d9-4c4d-83b7-00ba2e2836fc" providerId="ADAL" clId="{65F5761A-7203-49F4-B033-8F4FD10CC663}" dt="2022-02-28T18:49:17.834" v="702"/>
          <ac:picMkLst>
            <pc:docMk/>
            <pc:sldMk cId="2040593205" sldId="262"/>
            <ac:picMk id="25" creationId="{7C0DEB2E-149F-44D5-8C9A-DFA91635628F}"/>
          </ac:picMkLst>
        </pc:picChg>
        <pc:cxnChg chg="add mod">
          <ac:chgData name="Billy Woody" userId="60100ef7-49d9-4c4d-83b7-00ba2e2836fc" providerId="ADAL" clId="{65F5761A-7203-49F4-B033-8F4FD10CC663}" dt="2022-02-28T18:03:12.196" v="342" actId="1076"/>
          <ac:cxnSpMkLst>
            <pc:docMk/>
            <pc:sldMk cId="2040593205" sldId="262"/>
            <ac:cxnSpMk id="15" creationId="{50043F1A-33DF-4177-AC0C-89753D9A36DA}"/>
          </ac:cxnSpMkLst>
        </pc:cxnChg>
        <pc:cxnChg chg="add mod">
          <ac:chgData name="Billy Woody" userId="60100ef7-49d9-4c4d-83b7-00ba2e2836fc" providerId="ADAL" clId="{65F5761A-7203-49F4-B033-8F4FD10CC663}" dt="2022-02-28T18:03:12.196" v="342" actId="1076"/>
          <ac:cxnSpMkLst>
            <pc:docMk/>
            <pc:sldMk cId="2040593205" sldId="262"/>
            <ac:cxnSpMk id="18" creationId="{3D3F01F9-3D13-4513-83A0-788B11AAB653}"/>
          </ac:cxnSpMkLst>
        </pc:cxnChg>
        <pc:cxnChg chg="add mod">
          <ac:chgData name="Billy Woody" userId="60100ef7-49d9-4c4d-83b7-00ba2e2836fc" providerId="ADAL" clId="{65F5761A-7203-49F4-B033-8F4FD10CC663}" dt="2022-02-28T18:03:12.196" v="342" actId="1076"/>
          <ac:cxnSpMkLst>
            <pc:docMk/>
            <pc:sldMk cId="2040593205" sldId="262"/>
            <ac:cxnSpMk id="21" creationId="{B5F3FB51-3300-4BD4-88D6-251016FD7506}"/>
          </ac:cxnSpMkLst>
        </pc:cxnChg>
        <pc:cxnChg chg="add del mod">
          <ac:chgData name="Billy Woody" userId="60100ef7-49d9-4c4d-83b7-00ba2e2836fc" providerId="ADAL" clId="{65F5761A-7203-49F4-B033-8F4FD10CC663}" dt="2022-02-28T18:49:17.834" v="702"/>
          <ac:cxnSpMkLst>
            <pc:docMk/>
            <pc:sldMk cId="2040593205" sldId="262"/>
            <ac:cxnSpMk id="26" creationId="{5FDD5418-E4F2-42CD-B45A-B19BAB7D8B7E}"/>
          </ac:cxnSpMkLst>
        </pc:cxnChg>
      </pc:sldChg>
      <pc:sldChg chg="modSp mod">
        <pc:chgData name="Billy Woody" userId="60100ef7-49d9-4c4d-83b7-00ba2e2836fc" providerId="ADAL" clId="{65F5761A-7203-49F4-B033-8F4FD10CC663}" dt="2022-02-28T21:55:06.914" v="1207" actId="5793"/>
        <pc:sldMkLst>
          <pc:docMk/>
          <pc:sldMk cId="3466542750" sldId="263"/>
        </pc:sldMkLst>
        <pc:spChg chg="mod">
          <ac:chgData name="Billy Woody" userId="60100ef7-49d9-4c4d-83b7-00ba2e2836fc" providerId="ADAL" clId="{65F5761A-7203-49F4-B033-8F4FD10CC663}" dt="2022-02-28T21:54:43.834" v="1204" actId="1076"/>
          <ac:spMkLst>
            <pc:docMk/>
            <pc:sldMk cId="3466542750" sldId="263"/>
            <ac:spMk id="2" creationId="{4CD7669E-FA10-0A4C-B061-C02045A7BE8F}"/>
          </ac:spMkLst>
        </pc:spChg>
        <pc:spChg chg="mod">
          <ac:chgData name="Billy Woody" userId="60100ef7-49d9-4c4d-83b7-00ba2e2836fc" providerId="ADAL" clId="{65F5761A-7203-49F4-B033-8F4FD10CC663}" dt="2022-02-28T21:55:06.914" v="1207" actId="5793"/>
          <ac:spMkLst>
            <pc:docMk/>
            <pc:sldMk cId="3466542750" sldId="263"/>
            <ac:spMk id="3" creationId="{A5655AD1-65B9-4846-A579-58A945247F27}"/>
          </ac:spMkLst>
        </pc:spChg>
      </pc:sldChg>
      <pc:sldChg chg="del">
        <pc:chgData name="Billy Woody" userId="60100ef7-49d9-4c4d-83b7-00ba2e2836fc" providerId="ADAL" clId="{65F5761A-7203-49F4-B033-8F4FD10CC663}" dt="2022-02-28T21:54:17.457" v="1181" actId="47"/>
        <pc:sldMkLst>
          <pc:docMk/>
          <pc:sldMk cId="2440713909" sldId="265"/>
        </pc:sldMkLst>
      </pc:sldChg>
      <pc:sldChg chg="modSp mod">
        <pc:chgData name="Billy Woody" userId="60100ef7-49d9-4c4d-83b7-00ba2e2836fc" providerId="ADAL" clId="{65F5761A-7203-49F4-B033-8F4FD10CC663}" dt="2022-02-28T22:09:30.864" v="2317" actId="20577"/>
        <pc:sldMkLst>
          <pc:docMk/>
          <pc:sldMk cId="533832191" sldId="266"/>
        </pc:sldMkLst>
        <pc:spChg chg="mod">
          <ac:chgData name="Billy Woody" userId="60100ef7-49d9-4c4d-83b7-00ba2e2836fc" providerId="ADAL" clId="{65F5761A-7203-49F4-B033-8F4FD10CC663}" dt="2022-02-28T22:07:41.557" v="2222" actId="20577"/>
          <ac:spMkLst>
            <pc:docMk/>
            <pc:sldMk cId="533832191" sldId="266"/>
            <ac:spMk id="2" creationId="{F6754D85-66D2-B045-8CAE-1E34EBB338D7}"/>
          </ac:spMkLst>
        </pc:spChg>
        <pc:spChg chg="mod">
          <ac:chgData name="Billy Woody" userId="60100ef7-49d9-4c4d-83b7-00ba2e2836fc" providerId="ADAL" clId="{65F5761A-7203-49F4-B033-8F4FD10CC663}" dt="2022-02-28T22:09:30.864" v="2317" actId="20577"/>
          <ac:spMkLst>
            <pc:docMk/>
            <pc:sldMk cId="533832191" sldId="266"/>
            <ac:spMk id="3" creationId="{A90456F4-B45D-E441-8D0E-2A997EB3232B}"/>
          </ac:spMkLst>
        </pc:spChg>
      </pc:sldChg>
      <pc:sldChg chg="del">
        <pc:chgData name="Billy Woody" userId="60100ef7-49d9-4c4d-83b7-00ba2e2836fc" providerId="ADAL" clId="{65F5761A-7203-49F4-B033-8F4FD10CC663}" dt="2022-02-28T22:09:52.197" v="2320" actId="47"/>
        <pc:sldMkLst>
          <pc:docMk/>
          <pc:sldMk cId="2673883396" sldId="270"/>
        </pc:sldMkLst>
      </pc:sldChg>
      <pc:sldChg chg="del">
        <pc:chgData name="Billy Woody" userId="60100ef7-49d9-4c4d-83b7-00ba2e2836fc" providerId="ADAL" clId="{65F5761A-7203-49F4-B033-8F4FD10CC663}" dt="2022-02-28T22:09:53.263" v="2321" actId="47"/>
        <pc:sldMkLst>
          <pc:docMk/>
          <pc:sldMk cId="3783084745" sldId="271"/>
        </pc:sldMkLst>
      </pc:sldChg>
      <pc:sldChg chg="del">
        <pc:chgData name="Billy Woody" userId="60100ef7-49d9-4c4d-83b7-00ba2e2836fc" providerId="ADAL" clId="{65F5761A-7203-49F4-B033-8F4FD10CC663}" dt="2022-02-28T22:09:49.837" v="2319" actId="47"/>
        <pc:sldMkLst>
          <pc:docMk/>
          <pc:sldMk cId="2814503367" sldId="272"/>
        </pc:sldMkLst>
      </pc:sldChg>
      <pc:sldChg chg="modSp mod">
        <pc:chgData name="Billy Woody" userId="60100ef7-49d9-4c4d-83b7-00ba2e2836fc" providerId="ADAL" clId="{65F5761A-7203-49F4-B033-8F4FD10CC663}" dt="2022-02-28T17:51:14.215" v="155" actId="20577"/>
        <pc:sldMkLst>
          <pc:docMk/>
          <pc:sldMk cId="4030661001" sldId="274"/>
        </pc:sldMkLst>
        <pc:spChg chg="mod">
          <ac:chgData name="Billy Woody" userId="60100ef7-49d9-4c4d-83b7-00ba2e2836fc" providerId="ADAL" clId="{65F5761A-7203-49F4-B033-8F4FD10CC663}" dt="2022-02-28T17:51:14.215" v="155" actId="20577"/>
          <ac:spMkLst>
            <pc:docMk/>
            <pc:sldMk cId="4030661001" sldId="274"/>
            <ac:spMk id="3" creationId="{DE37CD3D-7B60-4DC1-B8F8-FA89D7B77CC1}"/>
          </ac:spMkLst>
        </pc:spChg>
      </pc:sldChg>
      <pc:sldChg chg="modSp mod">
        <pc:chgData name="Billy Woody" userId="60100ef7-49d9-4c4d-83b7-00ba2e2836fc" providerId="ADAL" clId="{65F5761A-7203-49F4-B033-8F4FD10CC663}" dt="2022-02-28T17:50:47.847" v="113" actId="1076"/>
        <pc:sldMkLst>
          <pc:docMk/>
          <pc:sldMk cId="4183498070" sldId="275"/>
        </pc:sldMkLst>
        <pc:spChg chg="mod">
          <ac:chgData name="Billy Woody" userId="60100ef7-49d9-4c4d-83b7-00ba2e2836fc" providerId="ADAL" clId="{65F5761A-7203-49F4-B033-8F4FD10CC663}" dt="2022-02-28T17:49:50.277" v="44" actId="1076"/>
          <ac:spMkLst>
            <pc:docMk/>
            <pc:sldMk cId="4183498070" sldId="275"/>
            <ac:spMk id="4" creationId="{238A52C6-DF14-6143-A314-1CA06F4457F7}"/>
          </ac:spMkLst>
        </pc:spChg>
        <pc:spChg chg="mod">
          <ac:chgData name="Billy Woody" userId="60100ef7-49d9-4c4d-83b7-00ba2e2836fc" providerId="ADAL" clId="{65F5761A-7203-49F4-B033-8F4FD10CC663}" dt="2022-02-28T17:50:47.847" v="113" actId="1076"/>
          <ac:spMkLst>
            <pc:docMk/>
            <pc:sldMk cId="4183498070" sldId="275"/>
            <ac:spMk id="5" creationId="{9F7ABF52-7F43-6A43-8C6B-B61DF5D7693C}"/>
          </ac:spMkLst>
        </pc:spChg>
      </pc:sldChg>
      <pc:sldChg chg="del">
        <pc:chgData name="Billy Woody" userId="60100ef7-49d9-4c4d-83b7-00ba2e2836fc" providerId="ADAL" clId="{65F5761A-7203-49F4-B033-8F4FD10CC663}" dt="2022-02-28T21:55:31.862" v="1208" actId="47"/>
        <pc:sldMkLst>
          <pc:docMk/>
          <pc:sldMk cId="1875689729" sldId="276"/>
        </pc:sldMkLst>
      </pc:sldChg>
      <pc:sldChg chg="del">
        <pc:chgData name="Billy Woody" userId="60100ef7-49d9-4c4d-83b7-00ba2e2836fc" providerId="ADAL" clId="{65F5761A-7203-49F4-B033-8F4FD10CC663}" dt="2022-02-28T22:07:31.604" v="2209" actId="47"/>
        <pc:sldMkLst>
          <pc:docMk/>
          <pc:sldMk cId="2526269886" sldId="277"/>
        </pc:sldMkLst>
      </pc:sldChg>
      <pc:sldChg chg="del">
        <pc:chgData name="Billy Woody" userId="60100ef7-49d9-4c4d-83b7-00ba2e2836fc" providerId="ADAL" clId="{65F5761A-7203-49F4-B033-8F4FD10CC663}" dt="2022-02-28T22:07:33.638" v="2210" actId="47"/>
        <pc:sldMkLst>
          <pc:docMk/>
          <pc:sldMk cId="3382316245" sldId="278"/>
        </pc:sldMkLst>
      </pc:sldChg>
      <pc:sldChg chg="del">
        <pc:chgData name="Billy Woody" userId="60100ef7-49d9-4c4d-83b7-00ba2e2836fc" providerId="ADAL" clId="{65F5761A-7203-49F4-B033-8F4FD10CC663}" dt="2022-02-28T22:09:48.479" v="2318" actId="47"/>
        <pc:sldMkLst>
          <pc:docMk/>
          <pc:sldMk cId="4071911744" sldId="279"/>
        </pc:sldMkLst>
      </pc:sldChg>
      <pc:sldChg chg="del">
        <pc:chgData name="Billy Woody" userId="60100ef7-49d9-4c4d-83b7-00ba2e2836fc" providerId="ADAL" clId="{65F5761A-7203-49F4-B033-8F4FD10CC663}" dt="2022-02-28T22:09:54.173" v="2322" actId="47"/>
        <pc:sldMkLst>
          <pc:docMk/>
          <pc:sldMk cId="3646800682" sldId="280"/>
        </pc:sldMkLst>
      </pc:sldChg>
      <pc:sldChg chg="del">
        <pc:chgData name="Billy Woody" userId="60100ef7-49d9-4c4d-83b7-00ba2e2836fc" providerId="ADAL" clId="{65F5761A-7203-49F4-B033-8F4FD10CC663}" dt="2022-02-28T22:09:55.557" v="2323" actId="47"/>
        <pc:sldMkLst>
          <pc:docMk/>
          <pc:sldMk cId="1149388745" sldId="281"/>
        </pc:sldMkLst>
      </pc:sldChg>
      <pc:sldChg chg="delSp del mod">
        <pc:chgData name="Billy Woody" userId="60100ef7-49d9-4c4d-83b7-00ba2e2836fc" providerId="ADAL" clId="{65F5761A-7203-49F4-B033-8F4FD10CC663}" dt="2022-02-28T22:11:06.151" v="2328" actId="47"/>
        <pc:sldMkLst>
          <pc:docMk/>
          <pc:sldMk cId="4213819133" sldId="282"/>
        </pc:sldMkLst>
        <pc:spChg chg="del">
          <ac:chgData name="Billy Woody" userId="60100ef7-49d9-4c4d-83b7-00ba2e2836fc" providerId="ADAL" clId="{65F5761A-7203-49F4-B033-8F4FD10CC663}" dt="2022-02-28T22:11:00.288" v="2326" actId="478"/>
          <ac:spMkLst>
            <pc:docMk/>
            <pc:sldMk cId="4213819133" sldId="282"/>
            <ac:spMk id="8" creationId="{C5B4F954-DC6C-4F9B-B17D-B22E2C0D01F9}"/>
          </ac:spMkLst>
        </pc:spChg>
        <pc:picChg chg="del">
          <ac:chgData name="Billy Woody" userId="60100ef7-49d9-4c4d-83b7-00ba2e2836fc" providerId="ADAL" clId="{65F5761A-7203-49F4-B033-8F4FD10CC663}" dt="2022-02-28T22:10:56.483" v="2325" actId="478"/>
          <ac:picMkLst>
            <pc:docMk/>
            <pc:sldMk cId="4213819133" sldId="282"/>
            <ac:picMk id="4" creationId="{99F82C34-B7FB-4C4D-BB71-F47C003DB5D5}"/>
          </ac:picMkLst>
        </pc:picChg>
        <pc:picChg chg="del">
          <ac:chgData name="Billy Woody" userId="60100ef7-49d9-4c4d-83b7-00ba2e2836fc" providerId="ADAL" clId="{65F5761A-7203-49F4-B033-8F4FD10CC663}" dt="2022-02-28T22:11:01.732" v="2327" actId="478"/>
          <ac:picMkLst>
            <pc:docMk/>
            <pc:sldMk cId="4213819133" sldId="282"/>
            <ac:picMk id="6" creationId="{55BD7A70-DB9F-47AC-BB86-76D4CF0941D3}"/>
          </ac:picMkLst>
        </pc:picChg>
      </pc:sldChg>
      <pc:sldChg chg="del">
        <pc:chgData name="Billy Woody" userId="60100ef7-49d9-4c4d-83b7-00ba2e2836fc" providerId="ADAL" clId="{65F5761A-7203-49F4-B033-8F4FD10CC663}" dt="2022-02-28T22:09:57.324" v="2324" actId="47"/>
        <pc:sldMkLst>
          <pc:docMk/>
          <pc:sldMk cId="4255247582" sldId="283"/>
        </pc:sldMkLst>
      </pc:sldChg>
      <pc:sldChg chg="addSp delSp modSp mod">
        <pc:chgData name="Billy Woody" userId="60100ef7-49d9-4c4d-83b7-00ba2e2836fc" providerId="ADAL" clId="{65F5761A-7203-49F4-B033-8F4FD10CC663}" dt="2022-02-28T22:11:26.049" v="2334" actId="14100"/>
        <pc:sldMkLst>
          <pc:docMk/>
          <pc:sldMk cId="1186222107" sldId="284"/>
        </pc:sldMkLst>
        <pc:spChg chg="del">
          <ac:chgData name="Billy Woody" userId="60100ef7-49d9-4c4d-83b7-00ba2e2836fc" providerId="ADAL" clId="{65F5761A-7203-49F4-B033-8F4FD10CC663}" dt="2022-02-28T22:11:14.182" v="2330" actId="478"/>
          <ac:spMkLst>
            <pc:docMk/>
            <pc:sldMk cId="1186222107" sldId="284"/>
            <ac:spMk id="7" creationId="{8671ACB9-1DDE-4CC9-AB62-A5AA4A9C1405}"/>
          </ac:spMkLst>
        </pc:spChg>
        <pc:picChg chg="add mod">
          <ac:chgData name="Billy Woody" userId="60100ef7-49d9-4c4d-83b7-00ba2e2836fc" providerId="ADAL" clId="{65F5761A-7203-49F4-B033-8F4FD10CC663}" dt="2022-02-28T22:11:26.049" v="2334" actId="14100"/>
          <ac:picMkLst>
            <pc:docMk/>
            <pc:sldMk cId="1186222107" sldId="284"/>
            <ac:picMk id="3" creationId="{E5056059-C0C0-43E0-BA8B-F809BE34FA86}"/>
          </ac:picMkLst>
        </pc:picChg>
      </pc:sldChg>
      <pc:sldChg chg="addSp delSp modSp add mod delAnim">
        <pc:chgData name="Billy Woody" userId="60100ef7-49d9-4c4d-83b7-00ba2e2836fc" providerId="ADAL" clId="{65F5761A-7203-49F4-B033-8F4FD10CC663}" dt="2022-02-28T18:14:01.839" v="540" actId="20577"/>
        <pc:sldMkLst>
          <pc:docMk/>
          <pc:sldMk cId="256057902" sldId="285"/>
        </pc:sldMkLst>
        <pc:spChg chg="mod">
          <ac:chgData name="Billy Woody" userId="60100ef7-49d9-4c4d-83b7-00ba2e2836fc" providerId="ADAL" clId="{65F5761A-7203-49F4-B033-8F4FD10CC663}" dt="2022-02-28T18:12:25.543" v="418" actId="20577"/>
          <ac:spMkLst>
            <pc:docMk/>
            <pc:sldMk cId="256057902" sldId="285"/>
            <ac:spMk id="2" creationId="{B2279065-1AFE-504A-B4DA-DCD45B251B80}"/>
          </ac:spMkLst>
        </pc:spChg>
        <pc:spChg chg="add mod">
          <ac:chgData name="Billy Woody" userId="60100ef7-49d9-4c4d-83b7-00ba2e2836fc" providerId="ADAL" clId="{65F5761A-7203-49F4-B033-8F4FD10CC663}" dt="2022-02-28T18:14:01.839" v="540" actId="20577"/>
          <ac:spMkLst>
            <pc:docMk/>
            <pc:sldMk cId="256057902" sldId="285"/>
            <ac:spMk id="3" creationId="{A49FE2F8-D3BB-426F-BA67-DDFE84CD21EE}"/>
          </ac:spMkLst>
        </pc:spChg>
        <pc:spChg chg="del">
          <ac:chgData name="Billy Woody" userId="60100ef7-49d9-4c4d-83b7-00ba2e2836fc" providerId="ADAL" clId="{65F5761A-7203-49F4-B033-8F4FD10CC663}" dt="2022-02-28T18:12:13.954" v="403" actId="478"/>
          <ac:spMkLst>
            <pc:docMk/>
            <pc:sldMk cId="256057902" sldId="285"/>
            <ac:spMk id="16" creationId="{7CF693E3-48A3-4E4E-9F14-75048FCE17C4}"/>
          </ac:spMkLst>
        </pc:spChg>
        <pc:spChg chg="del">
          <ac:chgData name="Billy Woody" userId="60100ef7-49d9-4c4d-83b7-00ba2e2836fc" providerId="ADAL" clId="{65F5761A-7203-49F4-B033-8F4FD10CC663}" dt="2022-02-28T18:12:13.954" v="403" actId="478"/>
          <ac:spMkLst>
            <pc:docMk/>
            <pc:sldMk cId="256057902" sldId="285"/>
            <ac:spMk id="19" creationId="{F5AC0626-72AF-48B3-965B-A70502D02775}"/>
          </ac:spMkLst>
        </pc:spChg>
        <pc:spChg chg="del">
          <ac:chgData name="Billy Woody" userId="60100ef7-49d9-4c4d-83b7-00ba2e2836fc" providerId="ADAL" clId="{65F5761A-7203-49F4-B033-8F4FD10CC663}" dt="2022-02-28T18:12:13.954" v="403" actId="478"/>
          <ac:spMkLst>
            <pc:docMk/>
            <pc:sldMk cId="256057902" sldId="285"/>
            <ac:spMk id="22" creationId="{6EF09416-EF1D-461D-A089-CB1E245FC631}"/>
          </ac:spMkLst>
        </pc:spChg>
        <pc:spChg chg="del">
          <ac:chgData name="Billy Woody" userId="60100ef7-49d9-4c4d-83b7-00ba2e2836fc" providerId="ADAL" clId="{65F5761A-7203-49F4-B033-8F4FD10CC663}" dt="2022-02-28T18:12:13.954" v="403" actId="478"/>
          <ac:spMkLst>
            <pc:docMk/>
            <pc:sldMk cId="256057902" sldId="285"/>
            <ac:spMk id="23" creationId="{66B4C6B6-B887-42BF-B69F-DBB4037D3CB3}"/>
          </ac:spMkLst>
        </pc:spChg>
        <pc:picChg chg="del">
          <ac:chgData name="Billy Woody" userId="60100ef7-49d9-4c4d-83b7-00ba2e2836fc" providerId="ADAL" clId="{65F5761A-7203-49F4-B033-8F4FD10CC663}" dt="2022-02-28T18:12:13.954" v="403" actId="478"/>
          <ac:picMkLst>
            <pc:docMk/>
            <pc:sldMk cId="256057902" sldId="285"/>
            <ac:picMk id="13" creationId="{E57D171F-6DFD-4AAE-80FB-D28905A7276B}"/>
          </ac:picMkLst>
        </pc:picChg>
        <pc:picChg chg="del">
          <ac:chgData name="Billy Woody" userId="60100ef7-49d9-4c4d-83b7-00ba2e2836fc" providerId="ADAL" clId="{65F5761A-7203-49F4-B033-8F4FD10CC663}" dt="2022-02-28T18:12:13.954" v="403" actId="478"/>
          <ac:picMkLst>
            <pc:docMk/>
            <pc:sldMk cId="256057902" sldId="285"/>
            <ac:picMk id="14" creationId="{2F38D75D-50F4-45A2-859B-E1501EB6E176}"/>
          </ac:picMkLst>
        </pc:picChg>
        <pc:picChg chg="del">
          <ac:chgData name="Billy Woody" userId="60100ef7-49d9-4c4d-83b7-00ba2e2836fc" providerId="ADAL" clId="{65F5761A-7203-49F4-B033-8F4FD10CC663}" dt="2022-02-28T18:12:13.954" v="403" actId="478"/>
          <ac:picMkLst>
            <pc:docMk/>
            <pc:sldMk cId="256057902" sldId="285"/>
            <ac:picMk id="17" creationId="{BC2AC4DA-65B1-4E00-B362-35748E10A5CB}"/>
          </ac:picMkLst>
        </pc:picChg>
        <pc:picChg chg="del">
          <ac:chgData name="Billy Woody" userId="60100ef7-49d9-4c4d-83b7-00ba2e2836fc" providerId="ADAL" clId="{65F5761A-7203-49F4-B033-8F4FD10CC663}" dt="2022-02-28T18:12:13.954" v="403" actId="478"/>
          <ac:picMkLst>
            <pc:docMk/>
            <pc:sldMk cId="256057902" sldId="285"/>
            <ac:picMk id="20" creationId="{38877EE5-FEEF-4FE6-B738-42BA22B5D7BD}"/>
          </ac:picMkLst>
        </pc:picChg>
        <pc:cxnChg chg="del mod">
          <ac:chgData name="Billy Woody" userId="60100ef7-49d9-4c4d-83b7-00ba2e2836fc" providerId="ADAL" clId="{65F5761A-7203-49F4-B033-8F4FD10CC663}" dt="2022-02-28T18:12:13.954" v="403" actId="478"/>
          <ac:cxnSpMkLst>
            <pc:docMk/>
            <pc:sldMk cId="256057902" sldId="285"/>
            <ac:cxnSpMk id="15" creationId="{50043F1A-33DF-4177-AC0C-89753D9A36DA}"/>
          </ac:cxnSpMkLst>
        </pc:cxnChg>
        <pc:cxnChg chg="del">
          <ac:chgData name="Billy Woody" userId="60100ef7-49d9-4c4d-83b7-00ba2e2836fc" providerId="ADAL" clId="{65F5761A-7203-49F4-B033-8F4FD10CC663}" dt="2022-02-28T18:12:13.954" v="403" actId="478"/>
          <ac:cxnSpMkLst>
            <pc:docMk/>
            <pc:sldMk cId="256057902" sldId="285"/>
            <ac:cxnSpMk id="18" creationId="{3D3F01F9-3D13-4513-83A0-788B11AAB653}"/>
          </ac:cxnSpMkLst>
        </pc:cxnChg>
        <pc:cxnChg chg="del">
          <ac:chgData name="Billy Woody" userId="60100ef7-49d9-4c4d-83b7-00ba2e2836fc" providerId="ADAL" clId="{65F5761A-7203-49F4-B033-8F4FD10CC663}" dt="2022-02-28T18:12:13.954" v="403" actId="478"/>
          <ac:cxnSpMkLst>
            <pc:docMk/>
            <pc:sldMk cId="256057902" sldId="285"/>
            <ac:cxnSpMk id="21" creationId="{B5F3FB51-3300-4BD4-88D6-251016FD7506}"/>
          </ac:cxnSpMkLst>
        </pc:cxnChg>
      </pc:sldChg>
      <pc:sldChg chg="addSp delSp modSp add mod ord modAnim">
        <pc:chgData name="Billy Woody" userId="60100ef7-49d9-4c4d-83b7-00ba2e2836fc" providerId="ADAL" clId="{65F5761A-7203-49F4-B033-8F4FD10CC663}" dt="2022-02-28T19:59:04.412" v="778"/>
        <pc:sldMkLst>
          <pc:docMk/>
          <pc:sldMk cId="3836232217" sldId="286"/>
        </pc:sldMkLst>
        <pc:spChg chg="mod">
          <ac:chgData name="Billy Woody" userId="60100ef7-49d9-4c4d-83b7-00ba2e2836fc" providerId="ADAL" clId="{65F5761A-7203-49F4-B033-8F4FD10CC663}" dt="2022-02-28T18:45:25" v="678" actId="207"/>
          <ac:spMkLst>
            <pc:docMk/>
            <pc:sldMk cId="3836232217" sldId="286"/>
            <ac:spMk id="16" creationId="{7CF693E3-48A3-4E4E-9F14-75048FCE17C4}"/>
          </ac:spMkLst>
        </pc:spChg>
        <pc:spChg chg="mod">
          <ac:chgData name="Billy Woody" userId="60100ef7-49d9-4c4d-83b7-00ba2e2836fc" providerId="ADAL" clId="{65F5761A-7203-49F4-B033-8F4FD10CC663}" dt="2022-02-28T18:45:27.706" v="679" actId="207"/>
          <ac:spMkLst>
            <pc:docMk/>
            <pc:sldMk cId="3836232217" sldId="286"/>
            <ac:spMk id="19" creationId="{F5AC0626-72AF-48B3-965B-A70502D02775}"/>
          </ac:spMkLst>
        </pc:spChg>
        <pc:spChg chg="mod">
          <ac:chgData name="Billy Woody" userId="60100ef7-49d9-4c4d-83b7-00ba2e2836fc" providerId="ADAL" clId="{65F5761A-7203-49F4-B033-8F4FD10CC663}" dt="2022-02-28T18:50:48.598" v="719" actId="207"/>
          <ac:spMkLst>
            <pc:docMk/>
            <pc:sldMk cId="3836232217" sldId="286"/>
            <ac:spMk id="22" creationId="{6EF09416-EF1D-461D-A089-CB1E245FC631}"/>
          </ac:spMkLst>
        </pc:spChg>
        <pc:spChg chg="mod">
          <ac:chgData name="Billy Woody" userId="60100ef7-49d9-4c4d-83b7-00ba2e2836fc" providerId="ADAL" clId="{65F5761A-7203-49F4-B033-8F4FD10CC663}" dt="2022-02-28T18:45:20.922" v="677" actId="207"/>
          <ac:spMkLst>
            <pc:docMk/>
            <pc:sldMk cId="3836232217" sldId="286"/>
            <ac:spMk id="23" creationId="{66B4C6B6-B887-42BF-B69F-DBB4037D3CB3}"/>
          </ac:spMkLst>
        </pc:spChg>
        <pc:spChg chg="add mod">
          <ac:chgData name="Billy Woody" userId="60100ef7-49d9-4c4d-83b7-00ba2e2836fc" providerId="ADAL" clId="{65F5761A-7203-49F4-B033-8F4FD10CC663}" dt="2022-02-28T18:54:48.444" v="751" actId="1037"/>
          <ac:spMkLst>
            <pc:docMk/>
            <pc:sldMk cId="3836232217" sldId="286"/>
            <ac:spMk id="25" creationId="{C4DC78EE-72C1-4E9F-9AAE-9052DDDA2852}"/>
          </ac:spMkLst>
        </pc:spChg>
        <pc:spChg chg="add del mod">
          <ac:chgData name="Billy Woody" userId="60100ef7-49d9-4c4d-83b7-00ba2e2836fc" providerId="ADAL" clId="{65F5761A-7203-49F4-B033-8F4FD10CC663}" dt="2022-02-28T18:49:32.253" v="704"/>
          <ac:spMkLst>
            <pc:docMk/>
            <pc:sldMk cId="3836232217" sldId="286"/>
            <ac:spMk id="28" creationId="{7B5FDDDE-37D1-465D-90C3-6D3F59B39BD4}"/>
          </ac:spMkLst>
        </pc:spChg>
        <pc:spChg chg="add mod">
          <ac:chgData name="Billy Woody" userId="60100ef7-49d9-4c4d-83b7-00ba2e2836fc" providerId="ADAL" clId="{65F5761A-7203-49F4-B033-8F4FD10CC663}" dt="2022-02-28T18:50:17.638" v="717" actId="1076"/>
          <ac:spMkLst>
            <pc:docMk/>
            <pc:sldMk cId="3836232217" sldId="286"/>
            <ac:spMk id="31" creationId="{E12B1B95-8899-47D4-AC52-C7DB2CF5DE85}"/>
          </ac:spMkLst>
        </pc:spChg>
        <pc:picChg chg="mod">
          <ac:chgData name="Billy Woody" userId="60100ef7-49d9-4c4d-83b7-00ba2e2836fc" providerId="ADAL" clId="{65F5761A-7203-49F4-B033-8F4FD10CC663}" dt="2022-02-28T18:18:03.514" v="551" actId="1076"/>
          <ac:picMkLst>
            <pc:docMk/>
            <pc:sldMk cId="3836232217" sldId="286"/>
            <ac:picMk id="13" creationId="{E57D171F-6DFD-4AAE-80FB-D28905A7276B}"/>
          </ac:picMkLst>
        </pc:picChg>
        <pc:picChg chg="add del mod">
          <ac:chgData name="Billy Woody" userId="60100ef7-49d9-4c4d-83b7-00ba2e2836fc" providerId="ADAL" clId="{65F5761A-7203-49F4-B033-8F4FD10CC663}" dt="2022-02-28T18:49:32.253" v="704"/>
          <ac:picMkLst>
            <pc:docMk/>
            <pc:sldMk cId="3836232217" sldId="286"/>
            <ac:picMk id="26" creationId="{5219AC45-54DF-4105-A75F-28DF325065E8}"/>
          </ac:picMkLst>
        </pc:picChg>
        <pc:picChg chg="add mod">
          <ac:chgData name="Billy Woody" userId="60100ef7-49d9-4c4d-83b7-00ba2e2836fc" providerId="ADAL" clId="{65F5761A-7203-49F4-B033-8F4FD10CC663}" dt="2022-02-28T18:50:17.638" v="717" actId="1076"/>
          <ac:picMkLst>
            <pc:docMk/>
            <pc:sldMk cId="3836232217" sldId="286"/>
            <ac:picMk id="29" creationId="{8392DEE0-F736-491A-8BA3-80D91CBDB1C2}"/>
          </ac:picMkLst>
        </pc:picChg>
        <pc:cxnChg chg="mod">
          <ac:chgData name="Billy Woody" userId="60100ef7-49d9-4c4d-83b7-00ba2e2836fc" providerId="ADAL" clId="{65F5761A-7203-49F4-B033-8F4FD10CC663}" dt="2022-02-28T18:18:03.514" v="551" actId="1076"/>
          <ac:cxnSpMkLst>
            <pc:docMk/>
            <pc:sldMk cId="3836232217" sldId="286"/>
            <ac:cxnSpMk id="15" creationId="{50043F1A-33DF-4177-AC0C-89753D9A36DA}"/>
          </ac:cxnSpMkLst>
        </pc:cxnChg>
        <pc:cxnChg chg="add del mod">
          <ac:chgData name="Billy Woody" userId="60100ef7-49d9-4c4d-83b7-00ba2e2836fc" providerId="ADAL" clId="{65F5761A-7203-49F4-B033-8F4FD10CC663}" dt="2022-02-28T18:49:32.253" v="704"/>
          <ac:cxnSpMkLst>
            <pc:docMk/>
            <pc:sldMk cId="3836232217" sldId="286"/>
            <ac:cxnSpMk id="27" creationId="{105B7BBD-88E1-4070-BCFD-192C71DDBABA}"/>
          </ac:cxnSpMkLst>
        </pc:cxnChg>
        <pc:cxnChg chg="add mod">
          <ac:chgData name="Billy Woody" userId="60100ef7-49d9-4c4d-83b7-00ba2e2836fc" providerId="ADAL" clId="{65F5761A-7203-49F4-B033-8F4FD10CC663}" dt="2022-02-28T18:50:22.830" v="718" actId="14100"/>
          <ac:cxnSpMkLst>
            <pc:docMk/>
            <pc:sldMk cId="3836232217" sldId="286"/>
            <ac:cxnSpMk id="30" creationId="{7CA8E4AC-8A7A-4CD6-A0A2-8440300DC7DA}"/>
          </ac:cxnSpMkLst>
        </pc:cxnChg>
      </pc:sldChg>
      <pc:sldChg chg="modSp add mod">
        <pc:chgData name="Billy Woody" userId="60100ef7-49d9-4c4d-83b7-00ba2e2836fc" providerId="ADAL" clId="{65F5761A-7203-49F4-B033-8F4FD10CC663}" dt="2022-02-28T20:10:01.670" v="1180" actId="1037"/>
        <pc:sldMkLst>
          <pc:docMk/>
          <pc:sldMk cId="2765759897" sldId="287"/>
        </pc:sldMkLst>
        <pc:spChg chg="mod">
          <ac:chgData name="Billy Woody" userId="60100ef7-49d9-4c4d-83b7-00ba2e2836fc" providerId="ADAL" clId="{65F5761A-7203-49F4-B033-8F4FD10CC663}" dt="2022-02-28T20:00:58.644" v="782" actId="20577"/>
          <ac:spMkLst>
            <pc:docMk/>
            <pc:sldMk cId="2765759897" sldId="287"/>
            <ac:spMk id="2" creationId="{B2279065-1AFE-504A-B4DA-DCD45B251B80}"/>
          </ac:spMkLst>
        </pc:spChg>
        <pc:spChg chg="mod">
          <ac:chgData name="Billy Woody" userId="60100ef7-49d9-4c4d-83b7-00ba2e2836fc" providerId="ADAL" clId="{65F5761A-7203-49F4-B033-8F4FD10CC663}" dt="2022-02-28T20:10:01.670" v="1180" actId="1037"/>
          <ac:spMkLst>
            <pc:docMk/>
            <pc:sldMk cId="2765759897" sldId="287"/>
            <ac:spMk id="3" creationId="{A49FE2F8-D3BB-426F-BA67-DDFE84CD21EE}"/>
          </ac:spMkLst>
        </pc:spChg>
        <pc:spChg chg="mod">
          <ac:chgData name="Billy Woody" userId="60100ef7-49d9-4c4d-83b7-00ba2e2836fc" providerId="ADAL" clId="{65F5761A-7203-49F4-B033-8F4FD10CC663}" dt="2022-02-28T20:01:07.931" v="809" actId="20577"/>
          <ac:spMkLst>
            <pc:docMk/>
            <pc:sldMk cId="2765759897" sldId="287"/>
            <ac:spMk id="24" creationId="{51E235FB-6173-460A-B1E0-527A1017F0C4}"/>
          </ac:spMkLst>
        </pc:spChg>
      </pc:sldChg>
      <pc:sldChg chg="modSp add mod">
        <pc:chgData name="Billy Woody" userId="60100ef7-49d9-4c4d-83b7-00ba2e2836fc" providerId="ADAL" clId="{65F5761A-7203-49F4-B033-8F4FD10CC663}" dt="2022-02-28T20:09:43.283" v="1148" actId="1035"/>
        <pc:sldMkLst>
          <pc:docMk/>
          <pc:sldMk cId="3272030311" sldId="288"/>
        </pc:sldMkLst>
        <pc:spChg chg="mod">
          <ac:chgData name="Billy Woody" userId="60100ef7-49d9-4c4d-83b7-00ba2e2836fc" providerId="ADAL" clId="{65F5761A-7203-49F4-B033-8F4FD10CC663}" dt="2022-02-28T20:09:43.283" v="1148" actId="1035"/>
          <ac:spMkLst>
            <pc:docMk/>
            <pc:sldMk cId="3272030311" sldId="288"/>
            <ac:spMk id="3" creationId="{A49FE2F8-D3BB-426F-BA67-DDFE84CD21EE}"/>
          </ac:spMkLst>
        </pc:spChg>
      </pc:sldChg>
      <pc:sldChg chg="addSp modSp add mod">
        <pc:chgData name="Billy Woody" userId="60100ef7-49d9-4c4d-83b7-00ba2e2836fc" providerId="ADAL" clId="{65F5761A-7203-49F4-B033-8F4FD10CC663}" dt="2022-02-28T22:03:53.972" v="1830" actId="20577"/>
        <pc:sldMkLst>
          <pc:docMk/>
          <pc:sldMk cId="2194020169" sldId="289"/>
        </pc:sldMkLst>
        <pc:spChg chg="add mod">
          <ac:chgData name="Billy Woody" userId="60100ef7-49d9-4c4d-83b7-00ba2e2836fc" providerId="ADAL" clId="{65F5761A-7203-49F4-B033-8F4FD10CC663}" dt="2022-02-28T22:03:53.972" v="1830" actId="20577"/>
          <ac:spMkLst>
            <pc:docMk/>
            <pc:sldMk cId="2194020169" sldId="289"/>
            <ac:spMk id="4" creationId="{56452FAA-EFE5-4872-8B8D-097A6D9E3475}"/>
          </ac:spMkLst>
        </pc:spChg>
        <pc:spChg chg="add mod">
          <ac:chgData name="Billy Woody" userId="60100ef7-49d9-4c4d-83b7-00ba2e2836fc" providerId="ADAL" clId="{65F5761A-7203-49F4-B033-8F4FD10CC663}" dt="2022-02-28T21:58:04.858" v="1424" actId="255"/>
          <ac:spMkLst>
            <pc:docMk/>
            <pc:sldMk cId="2194020169" sldId="289"/>
            <ac:spMk id="5" creationId="{9EC24CE3-8B1D-49CD-99C3-35D815ACFE41}"/>
          </ac:spMkLst>
        </pc:spChg>
      </pc:sldChg>
      <pc:sldChg chg="modSp add mod">
        <pc:chgData name="Billy Woody" userId="60100ef7-49d9-4c4d-83b7-00ba2e2836fc" providerId="ADAL" clId="{65F5761A-7203-49F4-B033-8F4FD10CC663}" dt="2022-02-28T22:03:49.838" v="1829" actId="20577"/>
        <pc:sldMkLst>
          <pc:docMk/>
          <pc:sldMk cId="2557287085" sldId="290"/>
        </pc:sldMkLst>
        <pc:spChg chg="mod">
          <ac:chgData name="Billy Woody" userId="60100ef7-49d9-4c4d-83b7-00ba2e2836fc" providerId="ADAL" clId="{65F5761A-7203-49F4-B033-8F4FD10CC663}" dt="2022-02-28T22:03:49.838" v="1829" actId="20577"/>
          <ac:spMkLst>
            <pc:docMk/>
            <pc:sldMk cId="2557287085" sldId="290"/>
            <ac:spMk id="4" creationId="{56452FAA-EFE5-4872-8B8D-097A6D9E3475}"/>
          </ac:spMkLst>
        </pc:spChg>
        <pc:spChg chg="mod">
          <ac:chgData name="Billy Woody" userId="60100ef7-49d9-4c4d-83b7-00ba2e2836fc" providerId="ADAL" clId="{65F5761A-7203-49F4-B033-8F4FD10CC663}" dt="2022-02-28T22:00:28.464" v="1616" actId="20577"/>
          <ac:spMkLst>
            <pc:docMk/>
            <pc:sldMk cId="2557287085" sldId="290"/>
            <ac:spMk id="5" creationId="{9EC24CE3-8B1D-49CD-99C3-35D815ACFE41}"/>
          </ac:spMkLst>
        </pc:spChg>
      </pc:sldChg>
      <pc:sldChg chg="modSp add mod">
        <pc:chgData name="Billy Woody" userId="60100ef7-49d9-4c4d-83b7-00ba2e2836fc" providerId="ADAL" clId="{65F5761A-7203-49F4-B033-8F4FD10CC663}" dt="2022-02-28T22:03:45.491" v="1828" actId="20577"/>
        <pc:sldMkLst>
          <pc:docMk/>
          <pc:sldMk cId="1892640149" sldId="291"/>
        </pc:sldMkLst>
        <pc:spChg chg="mod">
          <ac:chgData name="Billy Woody" userId="60100ef7-49d9-4c4d-83b7-00ba2e2836fc" providerId="ADAL" clId="{65F5761A-7203-49F4-B033-8F4FD10CC663}" dt="2022-02-28T22:03:45.491" v="1828" actId="20577"/>
          <ac:spMkLst>
            <pc:docMk/>
            <pc:sldMk cId="1892640149" sldId="291"/>
            <ac:spMk id="4" creationId="{56452FAA-EFE5-4872-8B8D-097A6D9E3475}"/>
          </ac:spMkLst>
        </pc:spChg>
        <pc:spChg chg="mod">
          <ac:chgData name="Billy Woody" userId="60100ef7-49d9-4c4d-83b7-00ba2e2836fc" providerId="ADAL" clId="{65F5761A-7203-49F4-B033-8F4FD10CC663}" dt="2022-02-28T22:01:53.139" v="1810" actId="20577"/>
          <ac:spMkLst>
            <pc:docMk/>
            <pc:sldMk cId="1892640149" sldId="291"/>
            <ac:spMk id="5" creationId="{9EC24CE3-8B1D-49CD-99C3-35D815ACFE41}"/>
          </ac:spMkLst>
        </pc:spChg>
      </pc:sldChg>
      <pc:sldChg chg="modSp add mod">
        <pc:chgData name="Billy Woody" userId="60100ef7-49d9-4c4d-83b7-00ba2e2836fc" providerId="ADAL" clId="{65F5761A-7203-49F4-B033-8F4FD10CC663}" dt="2022-02-28T22:05:37.621" v="2061" actId="20577"/>
        <pc:sldMkLst>
          <pc:docMk/>
          <pc:sldMk cId="3376413419" sldId="292"/>
        </pc:sldMkLst>
        <pc:spChg chg="mod">
          <ac:chgData name="Billy Woody" userId="60100ef7-49d9-4c4d-83b7-00ba2e2836fc" providerId="ADAL" clId="{65F5761A-7203-49F4-B033-8F4FD10CC663}" dt="2022-02-28T22:03:37.962" v="1827" actId="20577"/>
          <ac:spMkLst>
            <pc:docMk/>
            <pc:sldMk cId="3376413419" sldId="292"/>
            <ac:spMk id="4" creationId="{56452FAA-EFE5-4872-8B8D-097A6D9E3475}"/>
          </ac:spMkLst>
        </pc:spChg>
        <pc:spChg chg="mod">
          <ac:chgData name="Billy Woody" userId="60100ef7-49d9-4c4d-83b7-00ba2e2836fc" providerId="ADAL" clId="{65F5761A-7203-49F4-B033-8F4FD10CC663}" dt="2022-02-28T22:05:37.621" v="2061" actId="20577"/>
          <ac:spMkLst>
            <pc:docMk/>
            <pc:sldMk cId="3376413419" sldId="292"/>
            <ac:spMk id="5" creationId="{9EC24CE3-8B1D-49CD-99C3-35D815ACFE41}"/>
          </ac:spMkLst>
        </pc:spChg>
      </pc:sldChg>
      <pc:sldChg chg="modSp add mod">
        <pc:chgData name="Billy Woody" userId="60100ef7-49d9-4c4d-83b7-00ba2e2836fc" providerId="ADAL" clId="{65F5761A-7203-49F4-B033-8F4FD10CC663}" dt="2022-02-28T22:06:41.149" v="2208" actId="20577"/>
        <pc:sldMkLst>
          <pc:docMk/>
          <pc:sldMk cId="3191274317" sldId="293"/>
        </pc:sldMkLst>
        <pc:spChg chg="mod">
          <ac:chgData name="Billy Woody" userId="60100ef7-49d9-4c4d-83b7-00ba2e2836fc" providerId="ADAL" clId="{65F5761A-7203-49F4-B033-8F4FD10CC663}" dt="2022-02-28T22:05:54.932" v="2067" actId="20577"/>
          <ac:spMkLst>
            <pc:docMk/>
            <pc:sldMk cId="3191274317" sldId="293"/>
            <ac:spMk id="4" creationId="{56452FAA-EFE5-4872-8B8D-097A6D9E3475}"/>
          </ac:spMkLst>
        </pc:spChg>
        <pc:spChg chg="mod">
          <ac:chgData name="Billy Woody" userId="60100ef7-49d9-4c4d-83b7-00ba2e2836fc" providerId="ADAL" clId="{65F5761A-7203-49F4-B033-8F4FD10CC663}" dt="2022-02-28T22:06:41.149" v="2208" actId="20577"/>
          <ac:spMkLst>
            <pc:docMk/>
            <pc:sldMk cId="3191274317" sldId="293"/>
            <ac:spMk id="5" creationId="{9EC24CE3-8B1D-49CD-99C3-35D815ACFE41}"/>
          </ac:spMkLst>
        </pc:spChg>
      </pc:sldChg>
      <pc:sldChg chg="add">
        <pc:chgData name="Billy Woody" userId="60100ef7-49d9-4c4d-83b7-00ba2e2836fc" providerId="ADAL" clId="{65F5761A-7203-49F4-B033-8F4FD10CC663}" dt="2022-02-28T22:11:08.949" v="2329" actId="2890"/>
        <pc:sldMkLst>
          <pc:docMk/>
          <pc:sldMk cId="3287401802" sldId="29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svg"/><Relationship Id="rId3" Type="http://schemas.openxmlformats.org/officeDocument/2006/relationships/image" Target="../media/image3.svg"/><Relationship Id="rId21" Type="http://schemas.openxmlformats.org/officeDocument/2006/relationships/image" Target="../media/image21.sv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33" Type="http://schemas.openxmlformats.org/officeDocument/2006/relationships/image" Target="../media/image33.svg"/><Relationship Id="rId38" Type="http://schemas.openxmlformats.org/officeDocument/2006/relationships/image" Target="../media/image38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svg"/><Relationship Id="rId41" Type="http://schemas.openxmlformats.org/officeDocument/2006/relationships/image" Target="../media/image41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svg"/><Relationship Id="rId40" Type="http://schemas.openxmlformats.org/officeDocument/2006/relationships/image" Target="../media/image40.png"/><Relationship Id="rId45" Type="http://schemas.openxmlformats.org/officeDocument/2006/relationships/image" Target="../media/image45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31" Type="http://schemas.openxmlformats.org/officeDocument/2006/relationships/image" Target="../media/image31.svg"/><Relationship Id="rId44" Type="http://schemas.openxmlformats.org/officeDocument/2006/relationships/image" Target="../media/image44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svg"/><Relationship Id="rId30" Type="http://schemas.openxmlformats.org/officeDocument/2006/relationships/image" Target="../media/image30.png"/><Relationship Id="rId35" Type="http://schemas.openxmlformats.org/officeDocument/2006/relationships/image" Target="../media/image35.svg"/><Relationship Id="rId43" Type="http://schemas.openxmlformats.org/officeDocument/2006/relationships/image" Target="../media/image4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CFE7A5-4771-6743-A9CC-396897CEEF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6000" y="4846320"/>
            <a:ext cx="3137910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Friday, December 10, 2021</a:t>
            </a:r>
          </a:p>
        </p:txBody>
      </p:sp>
    </p:spTree>
    <p:extLst>
      <p:ext uri="{BB962C8B-B14F-4D97-AF65-F5344CB8AC3E}">
        <p14:creationId xmlns:p14="http://schemas.microsoft.com/office/powerpoint/2010/main" val="20948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eft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73F7-02CC-674F-AECF-A84125E08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C0909-9152-674F-853D-ED8810702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7425"/>
            <a:ext cx="6172200" cy="4873625"/>
          </a:xfrm>
          <a:solidFill>
            <a:schemeClr val="accent1"/>
          </a:solidFill>
        </p:spPr>
        <p:txBody>
          <a:bodyPr lIns="274320" tIns="457200" rIns="274320" bIns="457200"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8655D-A0F1-8245-A8A4-B6B294CFE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844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229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="1">
                <a:solidFill>
                  <a:schemeClr val="accent2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3189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640" y="365125"/>
            <a:ext cx="7315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0" y="1825625"/>
            <a:ext cx="5943600" cy="4351338"/>
          </a:xfrm>
        </p:spPr>
        <p:txBody>
          <a:bodyPr lIns="182880"/>
          <a:lstStyle>
            <a:lvl3pPr>
              <a:defRPr b="1">
                <a:solidFill>
                  <a:schemeClr val="accent1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621869-7430-2348-A4A7-BB4FA5D614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3337" y="1199900"/>
            <a:ext cx="5130993" cy="497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89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ec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58000" cy="4351338"/>
          </a:xfrm>
        </p:spPr>
        <p:txBody>
          <a:bodyPr/>
          <a:lstStyle>
            <a:lvl3pPr>
              <a:defRPr b="1">
                <a:solidFill>
                  <a:schemeClr val="accent2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0E94DB-8938-584C-BDF4-4F17F1B336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64763" y="2204812"/>
            <a:ext cx="1283905" cy="1224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FF4B5B-441A-1E47-85B0-FA483B4694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29600" y="3766272"/>
            <a:ext cx="3657600" cy="2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05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0B4EA-D924-F243-B3E8-FCACC2249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6D2222-B428-234A-B629-145CFB8A2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2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421EACF-5D0A-7743-AD52-FD74DB65E0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1348" y="1874043"/>
            <a:ext cx="1371600" cy="13716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88CAE9F-5DC8-4F44-A01D-63DEE1248D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30813" y="1874043"/>
            <a:ext cx="1371600" cy="1371600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21B54FC-1A18-A148-8462-DF90799BA9E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358640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2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37E610-4224-B047-9ED8-EB5428249FC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7877492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2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9993999-25C7-4346-9362-FBDFB9F2A48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11080" y="1874043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65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ight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73F7-02CC-674F-AECF-A84125E08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C0909-9152-674F-853D-ED8810702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solidFill>
            <a:schemeClr val="tx2"/>
          </a:solidFill>
        </p:spPr>
        <p:txBody>
          <a:bodyPr lIns="274320" tIns="457200" rIns="274320" bIns="457200"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8655D-A0F1-8245-A8A4-B6B294CFE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5889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eft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73F7-02CC-674F-AECF-A84125E08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C0909-9152-674F-853D-ED8810702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7425"/>
            <a:ext cx="6172200" cy="4873625"/>
          </a:xfrm>
          <a:solidFill>
            <a:schemeClr val="tx2"/>
          </a:solidFill>
        </p:spPr>
        <p:txBody>
          <a:bodyPr lIns="274320" tIns="457200" rIns="274320" bIns="457200"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8655D-A0F1-8245-A8A4-B6B294CFE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088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460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2963E-84DF-034D-99F8-3A5E20AFF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6674E5-A01D-F84B-BBD4-3D8D2D65E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674B6-F8BA-CD43-993B-FD206A27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24EF8-BD6C-9C40-B922-4057E2F93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ED492-D255-BF48-BAA4-D96DAD19F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95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F0BAD92-8E91-5148-B8EF-8AA8DB5F9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C214027-578A-F640-879B-3D9D9F3BED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54970"/>
            <a:ext cx="457200" cy="4572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B762EF1-1345-7C4F-B455-504017201B0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734800" y="-768"/>
            <a:ext cx="457200" cy="4572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31BCE45-DE1A-624F-A439-056579BEB18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912170"/>
            <a:ext cx="457200" cy="4572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B084763-3B01-BC49-92CB-F49EBD606EB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734800" y="5942231"/>
            <a:ext cx="457200" cy="4572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207D5F4-A9E8-4140-A16E-155287A3DFA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734800" y="6399431"/>
            <a:ext cx="457200" cy="4572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67EE60E-F92E-0D43-9D3A-A40E9FF6872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63200" y="4240"/>
            <a:ext cx="457200" cy="4572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5558EDC-C339-A545-A52C-660B3D86A09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734800" y="2276051"/>
            <a:ext cx="457200" cy="4572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BDF27DA7-2AC2-2E42-98CD-6F706DB014E3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820400" y="2652"/>
            <a:ext cx="457200" cy="4572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32B746C8-888A-5044-AA70-564004054DA5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734800" y="1367310"/>
            <a:ext cx="457200" cy="4572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65558CCE-F87A-4446-AF0C-933F48CA15BE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277600" y="6400800"/>
            <a:ext cx="457200" cy="4572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17B9395-D00C-F54F-B3C9-54C6170AFF4E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277600" y="1822973"/>
            <a:ext cx="457200" cy="4572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BAF631B8-AE59-934F-9B6F-A1E55B25E4C0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1734800" y="913370"/>
            <a:ext cx="457200" cy="4572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15982892-A52A-8F45-AA0D-874D1D4AE509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734800" y="457942"/>
            <a:ext cx="457200" cy="4572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00771804-6D33-1B4A-BF98-779E04E11D14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277600" y="910271"/>
            <a:ext cx="457200" cy="4572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4F5FB09F-CA5B-E246-99C9-7EADDE8494D5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1277600" y="0"/>
            <a:ext cx="457200" cy="4572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34988435-29BF-AD4A-9A5C-4A583C106CB6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914400" y="-2230"/>
            <a:ext cx="457200" cy="4572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B91351BE-3AB3-DC40-A502-8B8CE4C4F27A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1734800" y="1832322"/>
            <a:ext cx="457200" cy="4572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AF41CB98-34A4-EE4C-95FE-153590E842EC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1734800" y="5485031"/>
            <a:ext cx="457200" cy="457200"/>
          </a:xfrm>
          <a:prstGeom prst="rect">
            <a:avLst/>
          </a:prstGeom>
        </p:spPr>
      </p:pic>
      <p:sp>
        <p:nvSpPr>
          <p:cNvPr id="35" name="Title 34">
            <a:extLst>
              <a:ext uri="{FF2B5EF4-FFF2-40B4-BE49-F238E27FC236}">
                <a16:creationId xmlns:a16="http://schemas.microsoft.com/office/drawing/2014/main" id="{6629BE10-5DF1-C246-A411-EAC593C4D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76051"/>
            <a:ext cx="10515600" cy="2301776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B30B384E-BC40-E848-B1D1-F85054F2E0D5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457200" y="0"/>
            <a:ext cx="457200" cy="4572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97A45B83-622C-1C42-9590-24230B18CC79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892007" y="6356350"/>
            <a:ext cx="1337593" cy="4572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5C9E6602-3F7B-AD40-8CAF-47E90E4D7FA7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838200" y="6356350"/>
            <a:ext cx="982133" cy="457200"/>
          </a:xfrm>
          <a:prstGeom prst="rect">
            <a:avLst/>
          </a:prstGeom>
        </p:spPr>
      </p:pic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07415D4-DDF7-0A49-8CC9-279ACE16E5DF}"/>
              </a:ext>
            </a:extLst>
          </p:cNvPr>
          <p:cNvSpPr txBox="1">
            <a:spLocks/>
          </p:cNvSpPr>
          <p:nvPr userDrawn="1"/>
        </p:nvSpPr>
        <p:spPr>
          <a:xfrm>
            <a:off x="1" y="3200400"/>
            <a:ext cx="838199" cy="4572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21C67BB-FEDE-124D-AC3B-CB9000CF2601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4320B1A7-6AF2-7342-A6F8-C9804D2796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577827"/>
            <a:ext cx="10515600" cy="803297"/>
          </a:xfrm>
          <a:prstGeom prst="rect">
            <a:avLst/>
          </a:prstGeom>
        </p:spPr>
        <p:txBody>
          <a:bodyPr tIns="365760">
            <a:spAutoFit/>
          </a:bodyPr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ABF5B90E-F473-6C4C-8377-DE700176F24B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371600" y="461440"/>
            <a:ext cx="2468880" cy="246888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Your Headshot</a:t>
            </a:r>
          </a:p>
        </p:txBody>
      </p:sp>
    </p:spTree>
    <p:extLst>
      <p:ext uri="{BB962C8B-B14F-4D97-AF65-F5344CB8AC3E}">
        <p14:creationId xmlns:p14="http://schemas.microsoft.com/office/powerpoint/2010/main" val="1612818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5E7FD-1BAB-134E-8010-EADB94147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277C9-57C9-BC4F-B2B9-A9CE502B5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CFD23-F350-0240-9E8F-073C2DD8C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3C4FA-5676-3340-9006-9F1D8CEC2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BE85E-08BF-504A-A3D9-650844BE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94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8E64C-045D-E546-877B-BD1326EEC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30FDF-1175-1B4A-9687-9E11160D5F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6173C-F5A0-7547-A4F5-5DE9074CB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B8A38-A01A-AE4D-9761-A1C18E2E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F19F96-7736-CF40-A3A8-08E941744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C1DFB2-FCAC-494E-95A3-F001E49CB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85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C4AA1-0FA6-CB4A-8729-A5CA5D949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55855-DD51-8D40-9827-21771FCBB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694ADE-A25C-534D-9683-14F70E55D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87CD4D-3E77-B749-B310-8CF9BDBC82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AA323B-43FD-614A-AE80-D6E624A179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F9A4E5-1A3A-2F47-97B0-234005DCF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0856B4-BBB2-3946-BBA3-DE227A97A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E85861-790D-8F42-8C4A-F85A1C390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55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7DF00-8094-B545-A264-CD501D70A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BA69EC-3460-6D4B-86FC-10753636D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AAE0B3-DAE9-5B4B-9A68-0A2007708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D02BC-8E1A-3F49-B4F6-83756B542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63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BF5BA6-A728-EF4A-9969-432BBD33E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216DA-53A9-7041-8861-9A26F4989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B28E6-F191-6844-9386-264BE8B73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183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0BE7A-58B2-2246-8797-3B094F21B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662FB-E82E-AD40-8099-D4CE7A5DC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2AC85D-4C75-054B-80AD-29AB659C2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0D8D7-5D44-7942-AE98-39C6BF9E7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89494-14C2-AF49-9C37-45F1ED6E2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6E7C81-3A28-1449-B590-A7821C1CC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33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FA37-700C-BF4F-A483-EC2762C10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6C2BA4-5AFD-B74E-A08B-09A83AC1F5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E826F2-09B2-B048-9313-A358B76FE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74F47-EA7F-5344-89FA-EE720819E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31345-A3E9-564A-859E-CF1EE3B3D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DAC11-4DFC-3548-B7AA-42D80B956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42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9E1DE-2574-BB4C-87D0-D7337A992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4D764-7C46-C844-A1DE-ED069C60A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DC7EA-D94A-BD4B-A8C7-F1A4DE5A4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09C2B-94FB-3D42-AE4B-63E18B3FF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82B11-E973-C14F-AD08-7D7AD6724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2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80E9CE-B637-AC40-A262-809550AE66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5555D5-FC9C-5048-B967-85C28A99F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F7EF7-E0D5-9944-BA61-2C0F6E64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B401B-F90E-8F4B-93D5-76A066A69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9301C-824D-7F4B-8D82-67CEB6D9C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37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all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549E4D-A973-634E-AE2A-06BF97D0706A}"/>
              </a:ext>
            </a:extLst>
          </p:cNvPr>
          <p:cNvSpPr/>
          <p:nvPr userDrawn="1"/>
        </p:nvSpPr>
        <p:spPr>
          <a:xfrm>
            <a:off x="0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25F1D0-FB5F-AE4C-A50C-6F95771E13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200" y="365760"/>
            <a:ext cx="9448800" cy="6126480"/>
          </a:xfrm>
        </p:spPr>
        <p:txBody>
          <a:bodyPr lIns="457200" rIns="457200" anchor="ctr" anchorCtr="0">
            <a:normAutofit/>
          </a:bodyPr>
          <a:lstStyle>
            <a:lvl1pPr>
              <a:defRPr sz="80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Big callout or stat that continues on multiple lines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ABD895A-D1F3-6B41-AD9C-C39D5CAB8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97280" y="16002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32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141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="1">
                <a:solidFill>
                  <a:schemeClr val="accent1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5599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640" y="365125"/>
            <a:ext cx="7315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0" y="1825625"/>
            <a:ext cx="5943600" cy="4351338"/>
          </a:xfrm>
        </p:spPr>
        <p:txBody>
          <a:bodyPr lIns="182880"/>
          <a:lstStyle>
            <a:lvl3pPr>
              <a:defRPr b="1">
                <a:solidFill>
                  <a:schemeClr val="accent1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621869-7430-2348-A4A7-BB4FA5D614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3337" y="1199900"/>
            <a:ext cx="5130993" cy="497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1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ec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58000" cy="4351338"/>
          </a:xfrm>
        </p:spPr>
        <p:txBody>
          <a:bodyPr/>
          <a:lstStyle>
            <a:lvl3pPr>
              <a:defRPr b="1">
                <a:solidFill>
                  <a:schemeClr val="accent1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D66B8D-3693-7448-A900-2C5D04666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9600" y="3766272"/>
            <a:ext cx="3657600" cy="24106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0E94DB-8938-584C-BDF4-4F17F1B336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4763" y="2204812"/>
            <a:ext cx="1283905" cy="122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0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0B4EA-D924-F243-B3E8-FCACC2249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6D2222-B428-234A-B629-145CFB8A2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1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421EACF-5D0A-7743-AD52-FD74DB65E0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1348" y="1874043"/>
            <a:ext cx="1371600" cy="13716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88CAE9F-5DC8-4F44-A01D-63DEE1248D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30813" y="1874043"/>
            <a:ext cx="1371600" cy="1371600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21B54FC-1A18-A148-8462-DF90799BA9E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358640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1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37E610-4224-B047-9ED8-EB5428249FC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7877492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1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9993999-25C7-4346-9362-FBDFB9F2A48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11080" y="1874043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91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ight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73F7-02CC-674F-AECF-A84125E08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C0909-9152-674F-853D-ED8810702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solidFill>
            <a:schemeClr val="accent1"/>
          </a:solidFill>
        </p:spPr>
        <p:txBody>
          <a:bodyPr lIns="274320" tIns="457200" rIns="274320" bIns="457200"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8655D-A0F1-8245-A8A4-B6B294CFE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14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11.svg"/><Relationship Id="rId26" Type="http://schemas.openxmlformats.org/officeDocument/2006/relationships/image" Target="../media/image21.svg"/><Relationship Id="rId39" Type="http://schemas.openxmlformats.org/officeDocument/2006/relationships/image" Target="../media/image34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6.png"/><Relationship Id="rId34" Type="http://schemas.openxmlformats.org/officeDocument/2006/relationships/image" Target="../media/image29.svg"/><Relationship Id="rId42" Type="http://schemas.openxmlformats.org/officeDocument/2006/relationships/image" Target="../media/image37.svg"/><Relationship Id="rId47" Type="http://schemas.openxmlformats.org/officeDocument/2006/relationships/image" Target="../media/image42.png"/><Relationship Id="rId50" Type="http://schemas.openxmlformats.org/officeDocument/2006/relationships/image" Target="../media/image45.svg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5.svg"/><Relationship Id="rId17" Type="http://schemas.openxmlformats.org/officeDocument/2006/relationships/image" Target="../media/image10.png"/><Relationship Id="rId25" Type="http://schemas.openxmlformats.org/officeDocument/2006/relationships/image" Target="../media/image20.png"/><Relationship Id="rId33" Type="http://schemas.openxmlformats.org/officeDocument/2006/relationships/image" Target="../media/image28.png"/><Relationship Id="rId38" Type="http://schemas.openxmlformats.org/officeDocument/2006/relationships/image" Target="../media/image33.svg"/><Relationship Id="rId46" Type="http://schemas.openxmlformats.org/officeDocument/2006/relationships/image" Target="../media/image41.sv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9.svg"/><Relationship Id="rId20" Type="http://schemas.openxmlformats.org/officeDocument/2006/relationships/image" Target="../media/image15.svg"/><Relationship Id="rId29" Type="http://schemas.openxmlformats.org/officeDocument/2006/relationships/image" Target="../media/image24.png"/><Relationship Id="rId41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4.png"/><Relationship Id="rId24" Type="http://schemas.openxmlformats.org/officeDocument/2006/relationships/image" Target="../media/image19.svg"/><Relationship Id="rId32" Type="http://schemas.openxmlformats.org/officeDocument/2006/relationships/image" Target="../media/image27.svg"/><Relationship Id="rId37" Type="http://schemas.openxmlformats.org/officeDocument/2006/relationships/image" Target="../media/image32.png"/><Relationship Id="rId40" Type="http://schemas.openxmlformats.org/officeDocument/2006/relationships/image" Target="../media/image35.svg"/><Relationship Id="rId45" Type="http://schemas.openxmlformats.org/officeDocument/2006/relationships/image" Target="../media/image40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8.png"/><Relationship Id="rId23" Type="http://schemas.openxmlformats.org/officeDocument/2006/relationships/image" Target="../media/image18.png"/><Relationship Id="rId28" Type="http://schemas.openxmlformats.org/officeDocument/2006/relationships/image" Target="../media/image23.svg"/><Relationship Id="rId36" Type="http://schemas.openxmlformats.org/officeDocument/2006/relationships/image" Target="../media/image31.svg"/><Relationship Id="rId49" Type="http://schemas.openxmlformats.org/officeDocument/2006/relationships/image" Target="../media/image44.png"/><Relationship Id="rId10" Type="http://schemas.openxmlformats.org/officeDocument/2006/relationships/image" Target="../media/image3.svg"/><Relationship Id="rId19" Type="http://schemas.openxmlformats.org/officeDocument/2006/relationships/image" Target="../media/image14.png"/><Relationship Id="rId31" Type="http://schemas.openxmlformats.org/officeDocument/2006/relationships/image" Target="../media/image26.png"/><Relationship Id="rId44" Type="http://schemas.openxmlformats.org/officeDocument/2006/relationships/image" Target="../media/image39.sv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.png"/><Relationship Id="rId14" Type="http://schemas.openxmlformats.org/officeDocument/2006/relationships/image" Target="../media/image7.svg"/><Relationship Id="rId22" Type="http://schemas.openxmlformats.org/officeDocument/2006/relationships/image" Target="../media/image17.svg"/><Relationship Id="rId27" Type="http://schemas.openxmlformats.org/officeDocument/2006/relationships/image" Target="../media/image22.png"/><Relationship Id="rId30" Type="http://schemas.openxmlformats.org/officeDocument/2006/relationships/image" Target="../media/image25.svg"/><Relationship Id="rId35" Type="http://schemas.openxmlformats.org/officeDocument/2006/relationships/image" Target="../media/image30.png"/><Relationship Id="rId43" Type="http://schemas.openxmlformats.org/officeDocument/2006/relationships/image" Target="../media/image38.png"/><Relationship Id="rId48" Type="http://schemas.openxmlformats.org/officeDocument/2006/relationships/image" Target="../media/image43.svg"/><Relationship Id="rId8" Type="http://schemas.openxmlformats.org/officeDocument/2006/relationships/theme" Target="../theme/theme2.xml"/><Relationship Id="rId51" Type="http://schemas.openxmlformats.org/officeDocument/2006/relationships/image" Target="../media/image46.emf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11.svg"/><Relationship Id="rId26" Type="http://schemas.openxmlformats.org/officeDocument/2006/relationships/image" Target="../media/image19.svg"/><Relationship Id="rId39" Type="http://schemas.openxmlformats.org/officeDocument/2006/relationships/image" Target="../media/image32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4.png"/><Relationship Id="rId34" Type="http://schemas.openxmlformats.org/officeDocument/2006/relationships/image" Target="../media/image27.svg"/><Relationship Id="rId42" Type="http://schemas.openxmlformats.org/officeDocument/2006/relationships/image" Target="../media/image35.svg"/><Relationship Id="rId47" Type="http://schemas.openxmlformats.org/officeDocument/2006/relationships/image" Target="../media/image40.png"/><Relationship Id="rId50" Type="http://schemas.openxmlformats.org/officeDocument/2006/relationships/image" Target="../media/image43.svg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5.svg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33" Type="http://schemas.openxmlformats.org/officeDocument/2006/relationships/image" Target="../media/image26.png"/><Relationship Id="rId38" Type="http://schemas.openxmlformats.org/officeDocument/2006/relationships/image" Target="../media/image31.svg"/><Relationship Id="rId46" Type="http://schemas.openxmlformats.org/officeDocument/2006/relationships/image" Target="../media/image39.sv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9.svg"/><Relationship Id="rId20" Type="http://schemas.openxmlformats.org/officeDocument/2006/relationships/image" Target="../media/image13.svg"/><Relationship Id="rId29" Type="http://schemas.openxmlformats.org/officeDocument/2006/relationships/image" Target="../media/image22.png"/><Relationship Id="rId41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4.png"/><Relationship Id="rId24" Type="http://schemas.openxmlformats.org/officeDocument/2006/relationships/image" Target="../media/image17.svg"/><Relationship Id="rId32" Type="http://schemas.openxmlformats.org/officeDocument/2006/relationships/image" Target="../media/image25.svg"/><Relationship Id="rId37" Type="http://schemas.openxmlformats.org/officeDocument/2006/relationships/image" Target="../media/image30.png"/><Relationship Id="rId40" Type="http://schemas.openxmlformats.org/officeDocument/2006/relationships/image" Target="../media/image33.svg"/><Relationship Id="rId45" Type="http://schemas.openxmlformats.org/officeDocument/2006/relationships/image" Target="../media/image38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28" Type="http://schemas.openxmlformats.org/officeDocument/2006/relationships/image" Target="../media/image21.svg"/><Relationship Id="rId36" Type="http://schemas.openxmlformats.org/officeDocument/2006/relationships/image" Target="../media/image29.svg"/><Relationship Id="rId49" Type="http://schemas.openxmlformats.org/officeDocument/2006/relationships/image" Target="../media/image42.png"/><Relationship Id="rId10" Type="http://schemas.openxmlformats.org/officeDocument/2006/relationships/image" Target="../media/image3.svg"/><Relationship Id="rId19" Type="http://schemas.openxmlformats.org/officeDocument/2006/relationships/image" Target="../media/image12.png"/><Relationship Id="rId31" Type="http://schemas.openxmlformats.org/officeDocument/2006/relationships/image" Target="../media/image24.png"/><Relationship Id="rId44" Type="http://schemas.openxmlformats.org/officeDocument/2006/relationships/image" Target="../media/image37.svg"/><Relationship Id="rId52" Type="http://schemas.openxmlformats.org/officeDocument/2006/relationships/image" Target="../media/image45.sv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png"/><Relationship Id="rId14" Type="http://schemas.openxmlformats.org/officeDocument/2006/relationships/image" Target="../media/image7.svg"/><Relationship Id="rId22" Type="http://schemas.openxmlformats.org/officeDocument/2006/relationships/image" Target="../media/image15.svg"/><Relationship Id="rId27" Type="http://schemas.openxmlformats.org/officeDocument/2006/relationships/image" Target="../media/image20.png"/><Relationship Id="rId30" Type="http://schemas.openxmlformats.org/officeDocument/2006/relationships/image" Target="../media/image23.svg"/><Relationship Id="rId35" Type="http://schemas.openxmlformats.org/officeDocument/2006/relationships/image" Target="../media/image28.png"/><Relationship Id="rId43" Type="http://schemas.openxmlformats.org/officeDocument/2006/relationships/image" Target="../media/image36.png"/><Relationship Id="rId48" Type="http://schemas.openxmlformats.org/officeDocument/2006/relationships/image" Target="../media/image41.svg"/><Relationship Id="rId8" Type="http://schemas.openxmlformats.org/officeDocument/2006/relationships/theme" Target="../theme/theme3.xml"/><Relationship Id="rId51" Type="http://schemas.openxmlformats.org/officeDocument/2006/relationships/image" Target="../media/image4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6060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54" r:id="rId3"/>
    <p:sldLayoutId id="214748366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FA0CD-A690-5744-8E1D-67D3B437B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D3561-ED99-B845-A841-39DD8F90F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EB09C30-5C0E-FE46-AB69-8862F43DC5B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A74D5B2-D88F-E243-A030-8DCC10BE4B7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454970"/>
            <a:ext cx="457200" cy="4572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5EAB650-06AC-D74E-833A-D6F81851327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734800" y="-768"/>
            <a:ext cx="457200" cy="4572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721B394-3647-2740-BFF2-150B329E0C9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0" y="912170"/>
            <a:ext cx="457200" cy="4572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9FDF56E-03D0-B24C-9FAC-95B572614DF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734800" y="5942231"/>
            <a:ext cx="457200" cy="4572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F22AF72-1B7D-364B-89F5-08754D2955F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363200" y="4240"/>
            <a:ext cx="457200" cy="4572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C85C59AB-5E61-5A48-B561-AA594D5481B8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734800" y="2276051"/>
            <a:ext cx="457200" cy="4572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BB867B4E-32A9-FA4D-833E-CFB783E104F4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820400" y="2652"/>
            <a:ext cx="457200" cy="4572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6D6A44D9-6520-1144-807D-9E2876F8B543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734800" y="1367310"/>
            <a:ext cx="457200" cy="4572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EC45CE5D-E789-D44C-A5F6-97944C921342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277600" y="6400800"/>
            <a:ext cx="457200" cy="4572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EC3D55D9-8E96-9547-86B8-117566763A7B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277600" y="1822973"/>
            <a:ext cx="457200" cy="4572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1149A965-CAD6-9840-80DC-ECF8434124E4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734800" y="913370"/>
            <a:ext cx="457200" cy="4572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CA186B02-3FBE-6543-83DF-D382569733B9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1734800" y="457942"/>
            <a:ext cx="457200" cy="4572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DB7D7543-5582-D145-9CAD-06088636FCDD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277600" y="910271"/>
            <a:ext cx="457200" cy="4572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3B5F0EB2-0708-2A45-A4D0-72EA41704475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277600" y="0"/>
            <a:ext cx="457200" cy="457200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BA041EF4-C939-314C-968C-B058073AF031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14400" y="-2230"/>
            <a:ext cx="457200" cy="457200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3B80C8A6-3BA5-6444-90D3-FF786AA2CA86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1734800" y="1832322"/>
            <a:ext cx="457200" cy="45720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8BB27B3A-296C-0D48-942B-D57A16C2D8C0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1734800" y="5485031"/>
            <a:ext cx="457200" cy="45720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A836C554-69CE-054F-BB90-1864A1F40E3B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457200" y="0"/>
            <a:ext cx="457200" cy="45720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54CA3FAB-5368-3048-AF22-B90307B5C87A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6892007" y="6356350"/>
            <a:ext cx="1337593" cy="457200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D234E1B1-4AA8-3144-8394-EA7951F5153F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838200" y="6356350"/>
            <a:ext cx="982133" cy="457200"/>
          </a:xfrm>
          <a:prstGeom prst="rect">
            <a:avLst/>
          </a:prstGeom>
        </p:spPr>
      </p:pic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BD91863D-9CFC-C24D-ADF1-91B1FB9CAD00}"/>
              </a:ext>
            </a:extLst>
          </p:cNvPr>
          <p:cNvSpPr txBox="1">
            <a:spLocks/>
          </p:cNvSpPr>
          <p:nvPr userDrawn="1"/>
        </p:nvSpPr>
        <p:spPr>
          <a:xfrm>
            <a:off x="1" y="3200400"/>
            <a:ext cx="838199" cy="4572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21C67BB-FEDE-124D-AC3B-CB9000CF2601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722FDC60-59F9-CE41-A8B6-6B2718CB5A62}"/>
              </a:ext>
            </a:extLst>
          </p:cNvPr>
          <p:cNvPicPr>
            <a:picLocks noChangeAspect="1"/>
          </p:cNvPicPr>
          <p:nvPr userDrawn="1"/>
        </p:nvPicPr>
        <p:blipFill>
          <a:blip r:embed="rId51"/>
          <a:stretch>
            <a:fillRect/>
          </a:stretch>
        </p:blipFill>
        <p:spPr>
          <a:xfrm>
            <a:off x="11734800" y="64008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7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6" r:id="rId2"/>
    <p:sldLayoutId id="2147483667" r:id="rId3"/>
    <p:sldLayoutId id="2147483653" r:id="rId4"/>
    <p:sldLayoutId id="2147483656" r:id="rId5"/>
    <p:sldLayoutId id="2147483657" r:id="rId6"/>
    <p:sldLayoutId id="214748366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FA0CD-A690-5744-8E1D-67D3B437B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D3561-ED99-B845-A841-39DD8F90F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EB09C30-5C0E-FE46-AB69-8862F43DC5B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A74D5B2-D88F-E243-A030-8DCC10BE4B7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454970"/>
            <a:ext cx="457200" cy="4572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5EAB650-06AC-D74E-833A-D6F81851327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734800" y="-768"/>
            <a:ext cx="457200" cy="4572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721B394-3647-2740-BFF2-150B329E0C9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0" y="912170"/>
            <a:ext cx="457200" cy="4572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9FDF56E-03D0-B24C-9FAC-95B572614DF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734800" y="5942231"/>
            <a:ext cx="457200" cy="4572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0712596C-F595-7F47-AA08-BE20BB575F9D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734800" y="6399431"/>
            <a:ext cx="457200" cy="4572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F22AF72-1B7D-364B-89F5-08754D2955F4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363200" y="4240"/>
            <a:ext cx="457200" cy="4572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C85C59AB-5E61-5A48-B561-AA594D5481B8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1734800" y="2276051"/>
            <a:ext cx="457200" cy="4572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BB867B4E-32A9-FA4D-833E-CFB783E104F4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820400" y="2652"/>
            <a:ext cx="457200" cy="4572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6D6A44D9-6520-1144-807D-9E2876F8B543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734800" y="1367310"/>
            <a:ext cx="457200" cy="4572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EC45CE5D-E789-D44C-A5F6-97944C921342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277600" y="6400800"/>
            <a:ext cx="457200" cy="4572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EC3D55D9-8E96-9547-86B8-117566763A7B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277600" y="1822973"/>
            <a:ext cx="457200" cy="4572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1149A965-CAD6-9840-80DC-ECF8434124E4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1734800" y="913370"/>
            <a:ext cx="457200" cy="4572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CA186B02-3FBE-6543-83DF-D382569733B9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734800" y="457942"/>
            <a:ext cx="457200" cy="4572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DB7D7543-5582-D145-9CAD-06088636FCDD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277600" y="910271"/>
            <a:ext cx="457200" cy="4572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3B5F0EB2-0708-2A45-A4D0-72EA41704475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1277600" y="0"/>
            <a:ext cx="457200" cy="457200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BA041EF4-C939-314C-968C-B058073AF031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914400" y="-2230"/>
            <a:ext cx="457200" cy="457200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3B80C8A6-3BA5-6444-90D3-FF786AA2CA86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1734800" y="1832322"/>
            <a:ext cx="457200" cy="45720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8BB27B3A-296C-0D48-942B-D57A16C2D8C0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1734800" y="5485031"/>
            <a:ext cx="457200" cy="45720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A836C554-69CE-054F-BB90-1864A1F40E3B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457200" y="0"/>
            <a:ext cx="457200" cy="45720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54CA3FAB-5368-3048-AF22-B90307B5C87A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6892007" y="6356350"/>
            <a:ext cx="1337593" cy="457200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D234E1B1-4AA8-3144-8394-EA7951F5153F}"/>
              </a:ext>
            </a:extLst>
          </p:cNvPr>
          <p:cNvPicPr>
            <a:picLocks noChangeAspect="1"/>
          </p:cNvPicPr>
          <p:nvPr userDrawn="1"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838200" y="6356350"/>
            <a:ext cx="982133" cy="457200"/>
          </a:xfrm>
          <a:prstGeom prst="rect">
            <a:avLst/>
          </a:prstGeom>
        </p:spPr>
      </p:pic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BD91863D-9CFC-C24D-ADF1-91B1FB9CAD00}"/>
              </a:ext>
            </a:extLst>
          </p:cNvPr>
          <p:cNvSpPr txBox="1">
            <a:spLocks/>
          </p:cNvSpPr>
          <p:nvPr userDrawn="1"/>
        </p:nvSpPr>
        <p:spPr>
          <a:xfrm>
            <a:off x="1" y="3200400"/>
            <a:ext cx="838199" cy="4572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21C67BB-FEDE-124D-AC3B-CB9000CF2601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69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838D03-5A35-6E48-889E-2CE79F775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AF9FE-0B60-354E-8204-630F78EAD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24432-6D23-E341-A577-D1F747D23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F6F67-0239-E54A-AC4A-E7D78B25DC0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CBA89-C98F-5045-8B78-B0C2E14DE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EF15F-369C-2A48-8A47-F502E7EC8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4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5.sv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9" Type="http://schemas.openxmlformats.org/officeDocument/2006/relationships/image" Target="../media/image21.svg"/><Relationship Id="rId3" Type="http://schemas.openxmlformats.org/officeDocument/2006/relationships/image" Target="../media/image5.svg"/><Relationship Id="rId21" Type="http://schemas.openxmlformats.org/officeDocument/2006/relationships/image" Target="../media/image23.svg"/><Relationship Id="rId34" Type="http://schemas.openxmlformats.org/officeDocument/2006/relationships/image" Target="../media/image16.png"/><Relationship Id="rId7" Type="http://schemas.openxmlformats.org/officeDocument/2006/relationships/image" Target="../media/image11.sv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5" Type="http://schemas.openxmlformats.org/officeDocument/2006/relationships/image" Target="../media/image37.svg"/><Relationship Id="rId33" Type="http://schemas.openxmlformats.org/officeDocument/2006/relationships/image" Target="../media/image15.svg"/><Relationship Id="rId38" Type="http://schemas.openxmlformats.org/officeDocument/2006/relationships/image" Target="../media/image20.png"/><Relationship Id="rId2" Type="http://schemas.openxmlformats.org/officeDocument/2006/relationships/image" Target="../media/image4.png"/><Relationship Id="rId16" Type="http://schemas.openxmlformats.org/officeDocument/2006/relationships/image" Target="../media/image28.png"/><Relationship Id="rId20" Type="http://schemas.openxmlformats.org/officeDocument/2006/relationships/image" Target="../media/image22.png"/><Relationship Id="rId29" Type="http://schemas.openxmlformats.org/officeDocument/2006/relationships/image" Target="../media/image41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3.svg"/><Relationship Id="rId24" Type="http://schemas.openxmlformats.org/officeDocument/2006/relationships/image" Target="../media/image36.png"/><Relationship Id="rId32" Type="http://schemas.openxmlformats.org/officeDocument/2006/relationships/image" Target="../media/image14.png"/><Relationship Id="rId37" Type="http://schemas.openxmlformats.org/officeDocument/2006/relationships/image" Target="../media/image19.svg"/><Relationship Id="rId40" Type="http://schemas.openxmlformats.org/officeDocument/2006/relationships/image" Target="../media/image46.emf"/><Relationship Id="rId5" Type="http://schemas.openxmlformats.org/officeDocument/2006/relationships/image" Target="../media/image7.svg"/><Relationship Id="rId15" Type="http://schemas.openxmlformats.org/officeDocument/2006/relationships/image" Target="../media/image27.svg"/><Relationship Id="rId23" Type="http://schemas.openxmlformats.org/officeDocument/2006/relationships/image" Target="../media/image35.svg"/><Relationship Id="rId28" Type="http://schemas.openxmlformats.org/officeDocument/2006/relationships/image" Target="../media/image40.png"/><Relationship Id="rId36" Type="http://schemas.openxmlformats.org/officeDocument/2006/relationships/image" Target="../media/image18.png"/><Relationship Id="rId10" Type="http://schemas.openxmlformats.org/officeDocument/2006/relationships/image" Target="../media/image2.png"/><Relationship Id="rId19" Type="http://schemas.openxmlformats.org/officeDocument/2006/relationships/image" Target="../media/image31.svg"/><Relationship Id="rId31" Type="http://schemas.openxmlformats.org/officeDocument/2006/relationships/image" Target="../media/image33.svg"/><Relationship Id="rId4" Type="http://schemas.openxmlformats.org/officeDocument/2006/relationships/image" Target="../media/image6.png"/><Relationship Id="rId9" Type="http://schemas.openxmlformats.org/officeDocument/2006/relationships/image" Target="../media/image9.sv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svg"/><Relationship Id="rId30" Type="http://schemas.openxmlformats.org/officeDocument/2006/relationships/image" Target="../media/image32.png"/><Relationship Id="rId35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417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79065-1AFE-504A-B4DA-DCD45B251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42E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Workflow – Who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E235FB-6173-460A-B1E0-527A1017F0C4}"/>
              </a:ext>
            </a:extLst>
          </p:cNvPr>
          <p:cNvSpPr txBox="1"/>
          <p:nvPr/>
        </p:nvSpPr>
        <p:spPr>
          <a:xfrm>
            <a:off x="838200" y="1242691"/>
            <a:ext cx="823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Who is filling these roles?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9FE2F8-D3BB-426F-BA67-DDFE84CD21EE}"/>
              </a:ext>
            </a:extLst>
          </p:cNvPr>
          <p:cNvSpPr txBox="1"/>
          <p:nvPr/>
        </p:nvSpPr>
        <p:spPr>
          <a:xfrm>
            <a:off x="2245749" y="1802103"/>
            <a:ext cx="970226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</a:rPr>
              <a:t>Content Editor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(Students, office assistants)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</a:rPr>
              <a:t>Advanced Content Editor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(Graduate students, professors)</a:t>
            </a:r>
            <a:endParaRPr lang="en-US" sz="4000" dirty="0">
              <a:solidFill>
                <a:schemeClr val="tx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</a:rPr>
              <a:t>Content Approvers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(Faculty, Deans, Department heads)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</a:rPr>
              <a:t>Accessibility Approvers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Faculty with training in accessibility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</a:rPr>
              <a:t>Admin Approvers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IT Specialist</a:t>
            </a:r>
          </a:p>
        </p:txBody>
      </p:sp>
    </p:spTree>
    <p:extLst>
      <p:ext uri="{BB962C8B-B14F-4D97-AF65-F5344CB8AC3E}">
        <p14:creationId xmlns:p14="http://schemas.microsoft.com/office/powerpoint/2010/main" val="3272030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7669E-FA10-0A4C-B061-C02045A7B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63" y="2921133"/>
            <a:ext cx="3580545" cy="100620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242E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Developing the Roles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55AD1-65B9-4846-A579-58A945247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2062" y="987425"/>
            <a:ext cx="7287480" cy="4873625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542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7669E-FA10-0A4C-B061-C02045A7B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63" y="2921133"/>
            <a:ext cx="3580545" cy="100620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242E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Developing the Roles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55AD1-65B9-4846-A579-58A945247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2062" y="987425"/>
            <a:ext cx="7287480" cy="4873625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452FAA-EFE5-4872-8B8D-097A6D9E3475}"/>
              </a:ext>
            </a:extLst>
          </p:cNvPr>
          <p:cNvSpPr txBox="1"/>
          <p:nvPr/>
        </p:nvSpPr>
        <p:spPr>
          <a:xfrm>
            <a:off x="4174210" y="1123627"/>
            <a:ext cx="6891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Content Editor</a:t>
            </a:r>
            <a:endParaRPr lang="en-US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C24CE3-8B1D-49CD-99C3-35D815ACFE41}"/>
              </a:ext>
            </a:extLst>
          </p:cNvPr>
          <p:cNvSpPr txBox="1"/>
          <p:nvPr/>
        </p:nvSpPr>
        <p:spPr>
          <a:xfrm>
            <a:off x="4350056" y="1602898"/>
            <a:ext cx="559230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/>
              <a:t>Logging in to the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/>
              <a:t>Navigating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/>
              <a:t>Edit existing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/>
              <a:t>Edit the side nav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/>
              <a:t>Adding new pages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/>
              <a:t>Adding images or video to a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/>
              <a:t>Adding links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/>
              <a:t>Renaming or deleting pages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/>
              <a:t>Recycling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/>
              <a:t>Submitting pages for approval</a:t>
            </a:r>
          </a:p>
        </p:txBody>
      </p:sp>
    </p:spTree>
    <p:extLst>
      <p:ext uri="{BB962C8B-B14F-4D97-AF65-F5344CB8AC3E}">
        <p14:creationId xmlns:p14="http://schemas.microsoft.com/office/powerpoint/2010/main" val="2194020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7669E-FA10-0A4C-B061-C02045A7B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63" y="2921133"/>
            <a:ext cx="3580545" cy="100620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242E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Developing the Roles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55AD1-65B9-4846-A579-58A945247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2062" y="987425"/>
            <a:ext cx="7287480" cy="4873625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452FAA-EFE5-4872-8B8D-097A6D9E3475}"/>
              </a:ext>
            </a:extLst>
          </p:cNvPr>
          <p:cNvSpPr txBox="1"/>
          <p:nvPr/>
        </p:nvSpPr>
        <p:spPr>
          <a:xfrm>
            <a:off x="4174210" y="1123627"/>
            <a:ext cx="6891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Adv. Content Editor</a:t>
            </a:r>
            <a:endParaRPr lang="en-US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C24CE3-8B1D-49CD-99C3-35D815ACFE41}"/>
              </a:ext>
            </a:extLst>
          </p:cNvPr>
          <p:cNvSpPr txBox="1"/>
          <p:nvPr/>
        </p:nvSpPr>
        <p:spPr>
          <a:xfrm>
            <a:off x="4350056" y="1708402"/>
            <a:ext cx="60570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Everything a Content Editor can 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Create and Edit Assets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Create and Edit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Build LDP 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Build LDP Galleries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Edit the Dictionary</a:t>
            </a:r>
          </a:p>
        </p:txBody>
      </p:sp>
    </p:spTree>
    <p:extLst>
      <p:ext uri="{BB962C8B-B14F-4D97-AF65-F5344CB8AC3E}">
        <p14:creationId xmlns:p14="http://schemas.microsoft.com/office/powerpoint/2010/main" val="2557287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7669E-FA10-0A4C-B061-C02045A7B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63" y="2921133"/>
            <a:ext cx="3580545" cy="100620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242E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Developing the Roles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55AD1-65B9-4846-A579-58A945247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2062" y="987425"/>
            <a:ext cx="7287480" cy="4873625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452FAA-EFE5-4872-8B8D-097A6D9E3475}"/>
              </a:ext>
            </a:extLst>
          </p:cNvPr>
          <p:cNvSpPr txBox="1"/>
          <p:nvPr/>
        </p:nvSpPr>
        <p:spPr>
          <a:xfrm>
            <a:off x="4174210" y="1123627"/>
            <a:ext cx="6891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Content Approver</a:t>
            </a:r>
            <a:endParaRPr lang="en-US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C24CE3-8B1D-49CD-99C3-35D815ACFE41}"/>
              </a:ext>
            </a:extLst>
          </p:cNvPr>
          <p:cNvSpPr txBox="1"/>
          <p:nvPr/>
        </p:nvSpPr>
        <p:spPr>
          <a:xfrm>
            <a:off x="4350056" y="1708402"/>
            <a:ext cx="60570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Review pages for approval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Approve and submit pages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Decline and return pages for editing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Revert pages to previous versions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Make simple edits to a page</a:t>
            </a:r>
          </a:p>
        </p:txBody>
      </p:sp>
    </p:spTree>
    <p:extLst>
      <p:ext uri="{BB962C8B-B14F-4D97-AF65-F5344CB8AC3E}">
        <p14:creationId xmlns:p14="http://schemas.microsoft.com/office/powerpoint/2010/main" val="1892640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7669E-FA10-0A4C-B061-C02045A7B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63" y="2921133"/>
            <a:ext cx="3580545" cy="100620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242E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Developing the Roles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55AD1-65B9-4846-A579-58A945247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2062" y="987425"/>
            <a:ext cx="7287480" cy="4873625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452FAA-EFE5-4872-8B8D-097A6D9E3475}"/>
              </a:ext>
            </a:extLst>
          </p:cNvPr>
          <p:cNvSpPr txBox="1"/>
          <p:nvPr/>
        </p:nvSpPr>
        <p:spPr>
          <a:xfrm>
            <a:off x="4174210" y="1123627"/>
            <a:ext cx="6891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Accessibility Approver</a:t>
            </a:r>
            <a:endParaRPr lang="en-US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C24CE3-8B1D-49CD-99C3-35D815ACFE41}"/>
              </a:ext>
            </a:extLst>
          </p:cNvPr>
          <p:cNvSpPr txBox="1"/>
          <p:nvPr/>
        </p:nvSpPr>
        <p:spPr>
          <a:xfrm>
            <a:off x="4350056" y="1708402"/>
            <a:ext cx="67157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Review pages for accessibility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Know differences between known, likely, and potential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Create and edit exceptions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Decline and return pages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Fixing potential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Forward java script concerns to admins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Reverting Pages</a:t>
            </a:r>
          </a:p>
        </p:txBody>
      </p:sp>
    </p:spTree>
    <p:extLst>
      <p:ext uri="{BB962C8B-B14F-4D97-AF65-F5344CB8AC3E}">
        <p14:creationId xmlns:p14="http://schemas.microsoft.com/office/powerpoint/2010/main" val="3376413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7669E-FA10-0A4C-B061-C02045A7B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63" y="2921133"/>
            <a:ext cx="3580545" cy="100620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242E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Developing the Roles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55AD1-65B9-4846-A579-58A945247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2062" y="987425"/>
            <a:ext cx="7287480" cy="4873625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452FAA-EFE5-4872-8B8D-097A6D9E3475}"/>
              </a:ext>
            </a:extLst>
          </p:cNvPr>
          <p:cNvSpPr txBox="1"/>
          <p:nvPr/>
        </p:nvSpPr>
        <p:spPr>
          <a:xfrm>
            <a:off x="4174210" y="1123627"/>
            <a:ext cx="6891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Admin Approver</a:t>
            </a:r>
            <a:endParaRPr lang="en-US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C24CE3-8B1D-49CD-99C3-35D815ACFE41}"/>
              </a:ext>
            </a:extLst>
          </p:cNvPr>
          <p:cNvSpPr txBox="1"/>
          <p:nvPr/>
        </p:nvSpPr>
        <p:spPr>
          <a:xfrm>
            <a:off x="4350056" y="1708402"/>
            <a:ext cx="67157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Publish Pages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Decline and Revert pages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Add or Edit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Remove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Unlock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Change Passwords</a:t>
            </a:r>
          </a:p>
        </p:txBody>
      </p:sp>
    </p:spTree>
    <p:extLst>
      <p:ext uri="{BB962C8B-B14F-4D97-AF65-F5344CB8AC3E}">
        <p14:creationId xmlns:p14="http://schemas.microsoft.com/office/powerpoint/2010/main" val="3191274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4D85-66D2-B045-8CAE-1E34EBB33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10000"/>
                    <a:lumOff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Implementing</a:t>
            </a:r>
            <a:endParaRPr lang="en-US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456F4-B45D-E441-8D0E-2A997EB32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Supportive web pages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Videos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Tutorials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PDF Files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On Short cuts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 Request form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832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056059-C0C0-43E0-BA8B-F809BE34F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337" y="67481"/>
            <a:ext cx="6512114" cy="627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22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671ACB9-1DDE-4CC9-AB62-A5AA4A9C1405}"/>
              </a:ext>
            </a:extLst>
          </p:cNvPr>
          <p:cNvSpPr txBox="1"/>
          <p:nvPr/>
        </p:nvSpPr>
        <p:spPr>
          <a:xfrm>
            <a:off x="1888066" y="1625600"/>
            <a:ext cx="8796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accent3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287401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8A52C6-DF14-6143-A314-1CA06F44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33" y="3093994"/>
            <a:ext cx="11497733" cy="886360"/>
          </a:xfrm>
        </p:spPr>
        <p:txBody>
          <a:bodyPr/>
          <a:lstStyle/>
          <a:p>
            <a:r>
              <a:rPr lang="en-US" sz="4800" dirty="0"/>
              <a:t>Supporting Your Team with Documentation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7ABF52-7F43-6A43-8C6B-B61DF5D769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533" y="3537174"/>
            <a:ext cx="10515600" cy="886359"/>
          </a:xfrm>
        </p:spPr>
        <p:txBody>
          <a:bodyPr/>
          <a:lstStyle/>
          <a:p>
            <a:r>
              <a:rPr lang="en-US" dirty="0"/>
              <a:t>Custom Support Documents For Your Unique Design</a:t>
            </a:r>
          </a:p>
        </p:txBody>
      </p:sp>
      <p:pic>
        <p:nvPicPr>
          <p:cNvPr id="3" name="Picture Placeholder 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CEC49E08-2D94-4286-B98C-DA7DEF9371E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B54E995-AFA4-4F85-9D6D-DCB0B38C4325}"/>
              </a:ext>
            </a:extLst>
          </p:cNvPr>
          <p:cNvSpPr txBox="1">
            <a:spLocks/>
          </p:cNvSpPr>
          <p:nvPr/>
        </p:nvSpPr>
        <p:spPr>
          <a:xfrm>
            <a:off x="3852203" y="480539"/>
            <a:ext cx="6213231" cy="1835374"/>
          </a:xfrm>
          <a:prstGeom prst="rect">
            <a:avLst/>
          </a:prstGeom>
        </p:spPr>
        <p:txBody>
          <a:bodyPr wrap="square" tIns="36576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Billy G. Woody II</a:t>
            </a:r>
          </a:p>
          <a:p>
            <a:r>
              <a:rPr lang="en-US" dirty="0"/>
              <a:t>Training Team Lead Omni CMS</a:t>
            </a:r>
          </a:p>
          <a:p>
            <a:r>
              <a:rPr lang="en-US" dirty="0"/>
              <a:t>Modern Campus</a:t>
            </a:r>
          </a:p>
        </p:txBody>
      </p:sp>
    </p:spTree>
    <p:extLst>
      <p:ext uri="{BB962C8B-B14F-4D97-AF65-F5344CB8AC3E}">
        <p14:creationId xmlns:p14="http://schemas.microsoft.com/office/powerpoint/2010/main" val="4183498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9E244E22-DE5A-DB49-88C3-3A15A5F44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18578" y="2074482"/>
            <a:ext cx="952500" cy="9525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E7203A3-206D-784D-9D8B-CDDB11FF66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04290" y="2074482"/>
            <a:ext cx="952500" cy="9525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C93BBF-C36B-A849-BFEE-72BD68EB36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90002" y="2074482"/>
            <a:ext cx="952500" cy="9525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69B8C0A-8B32-6641-9668-A727BDD15F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75713" y="2074482"/>
            <a:ext cx="952500" cy="9525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BB35EEC-B307-DD4A-8FA5-C85556AF7F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32866" y="2074482"/>
            <a:ext cx="952500" cy="9525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38B80C84-9142-9F4A-8AC0-BDB616EBDC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18578" y="4234204"/>
            <a:ext cx="952500" cy="9525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80A26E76-6D58-304F-9DAA-46C4E9830E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704290" y="4234204"/>
            <a:ext cx="952500" cy="9525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3ECEB37B-9CB1-C54D-B803-8A2CBB371EA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90002" y="4234204"/>
            <a:ext cx="952500" cy="95250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85D2D6E6-6981-5F46-ADC0-CD843C794B6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075713" y="4234204"/>
            <a:ext cx="952500" cy="9525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708AC77E-B937-D242-984A-91A738C2FC8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332866" y="4234204"/>
            <a:ext cx="952500" cy="9525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84ABC916-036F-A047-BF8B-7A1E68F9CC5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518578" y="5314066"/>
            <a:ext cx="952500" cy="9525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75A0490C-AEC2-0B46-ABE3-076E4CA8053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704290" y="5314066"/>
            <a:ext cx="952500" cy="95250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A576CCAB-3271-A642-B8AC-376CD7323412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890002" y="5314066"/>
            <a:ext cx="952500" cy="952500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21CF24D8-A362-6948-8DF8-9194D2EFC06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8075713" y="5314066"/>
            <a:ext cx="952500" cy="9525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EAD397F0-BAD3-D841-81E2-78DE052DC461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3332866" y="5314066"/>
            <a:ext cx="952500" cy="9525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5AA7109A-B8A8-A146-A2F2-BDC0C23D1461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4518578" y="3154343"/>
            <a:ext cx="952500" cy="9525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7D883516-F776-D540-9EB5-93CD3C176683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704290" y="3154343"/>
            <a:ext cx="952500" cy="9525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C18CB470-085D-A940-BCEC-DE3E53AE4E56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6890002" y="3154343"/>
            <a:ext cx="952500" cy="9525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FA89E4FD-76A5-7C4E-8296-EAF441C9AEF2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8075713" y="3154343"/>
            <a:ext cx="952500" cy="9525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9B4A76C-4196-CF4C-9BC2-655456912D5D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3333628" y="3155105"/>
            <a:ext cx="950976" cy="950976"/>
          </a:xfrm>
          <a:prstGeom prst="rect">
            <a:avLst/>
          </a:prstGeom>
        </p:spPr>
      </p:pic>
      <p:sp>
        <p:nvSpPr>
          <p:cNvPr id="47" name="Title 1">
            <a:extLst>
              <a:ext uri="{FF2B5EF4-FFF2-40B4-BE49-F238E27FC236}">
                <a16:creationId xmlns:a16="http://schemas.microsoft.com/office/drawing/2014/main" id="{33357CFD-C945-874B-934B-D6D5BAAD3F5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Icons for use</a:t>
            </a:r>
          </a:p>
          <a:p>
            <a:r>
              <a:rPr lang="en-US" sz="20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Copy and paste these into your presentation as needed</a:t>
            </a:r>
          </a:p>
        </p:txBody>
      </p:sp>
    </p:spTree>
    <p:extLst>
      <p:ext uri="{BB962C8B-B14F-4D97-AF65-F5344CB8AC3E}">
        <p14:creationId xmlns:p14="http://schemas.microsoft.com/office/powerpoint/2010/main" val="2774193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FF4B1CA5-804C-40C0-BAF7-EB6BAE01F920}"/>
              </a:ext>
            </a:extLst>
          </p:cNvPr>
          <p:cNvSpPr txBox="1">
            <a:spLocks/>
          </p:cNvSpPr>
          <p:nvPr/>
        </p:nvSpPr>
        <p:spPr>
          <a:xfrm>
            <a:off x="830894" y="914400"/>
            <a:ext cx="10905994" cy="553998"/>
          </a:xfrm>
          <a:prstGeom prst="rect">
            <a:avLst/>
          </a:prstGeom>
        </p:spPr>
        <p:txBody>
          <a:bodyPr anchor="t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Agenda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DE37CD3D-7B60-4DC1-B8F8-FA89D7B77CC1}"/>
              </a:ext>
            </a:extLst>
          </p:cNvPr>
          <p:cNvSpPr txBox="1">
            <a:spLocks/>
          </p:cNvSpPr>
          <p:nvPr/>
        </p:nvSpPr>
        <p:spPr>
          <a:xfrm>
            <a:off x="830894" y="1799679"/>
            <a:ext cx="10905994" cy="3991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Planning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Developing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Implementation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en-US" sz="2400" b="1" dirty="0">
              <a:solidFill>
                <a:srgbClr val="242E3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661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27F2B373-1B55-47D1-8F38-CEC9918DE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94" y="914400"/>
            <a:ext cx="10905994" cy="553998"/>
          </a:xfrm>
        </p:spPr>
        <p:txBody>
          <a:bodyPr anchor="t">
            <a:normAutofit fontScale="90000"/>
          </a:bodyPr>
          <a:lstStyle/>
          <a:p>
            <a:r>
              <a:rPr lang="en-US" b="1" dirty="0">
                <a:solidFill>
                  <a:srgbClr val="242E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4CFD88-1527-422C-B500-493F2E9FECBA}"/>
              </a:ext>
            </a:extLst>
          </p:cNvPr>
          <p:cNvSpPr txBox="1"/>
          <p:nvPr/>
        </p:nvSpPr>
        <p:spPr>
          <a:xfrm>
            <a:off x="527901" y="2187019"/>
            <a:ext cx="110010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roles in Omni CMS do you want to target for training?</a:t>
            </a:r>
          </a:p>
          <a:p>
            <a:pPr marL="742950" indent="-742950">
              <a:buAutoNum type="arabicPeriod"/>
            </a:pPr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will be filling those roles?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0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538DC9C8-2E66-40F9-8F75-10F448905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b="1" dirty="0" err="1">
                <a:solidFill>
                  <a:srgbClr val="242E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Gallena</a:t>
            </a:r>
            <a:r>
              <a:rPr lang="en-US" b="1" dirty="0">
                <a:solidFill>
                  <a:srgbClr val="242E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University - Workflow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B15466-491F-4ED3-B9BA-DD9D3A173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103" y="1027906"/>
            <a:ext cx="6259304" cy="53332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49590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79065-1AFE-504A-B4DA-DCD45B251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42E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Workflow</a:t>
            </a:r>
            <a:endParaRPr lang="en-US" dirty="0"/>
          </a:p>
        </p:txBody>
      </p:sp>
      <p:pic>
        <p:nvPicPr>
          <p:cNvPr id="13" name="Graphic 12" descr="Document">
            <a:extLst>
              <a:ext uri="{FF2B5EF4-FFF2-40B4-BE49-F238E27FC236}">
                <a16:creationId xmlns:a16="http://schemas.microsoft.com/office/drawing/2014/main" id="{E57D171F-6DFD-4AAE-80FB-D28905A72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8821" y="2440781"/>
            <a:ext cx="914400" cy="914400"/>
          </a:xfrm>
          <a:prstGeom prst="rect">
            <a:avLst/>
          </a:prstGeom>
        </p:spPr>
      </p:pic>
      <p:pic>
        <p:nvPicPr>
          <p:cNvPr id="14" name="Graphic 13" descr="Checklist RTL">
            <a:extLst>
              <a:ext uri="{FF2B5EF4-FFF2-40B4-BE49-F238E27FC236}">
                <a16:creationId xmlns:a16="http://schemas.microsoft.com/office/drawing/2014/main" id="{2F38D75D-50F4-45A2-859B-E1501EB6E1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64651" y="2440781"/>
            <a:ext cx="914400" cy="91440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0043F1A-33DF-4177-AC0C-89753D9A36DA}"/>
              </a:ext>
            </a:extLst>
          </p:cNvPr>
          <p:cNvCxnSpPr>
            <a:stCxn id="13" idx="3"/>
          </p:cNvCxnSpPr>
          <p:nvPr/>
        </p:nvCxnSpPr>
        <p:spPr>
          <a:xfrm>
            <a:off x="1903221" y="2897981"/>
            <a:ext cx="2212109" cy="0"/>
          </a:xfrm>
          <a:prstGeom prst="straightConnector1">
            <a:avLst/>
          </a:prstGeom>
          <a:ln w="38100">
            <a:solidFill>
              <a:schemeClr val="accent1">
                <a:alpha val="38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CF693E3-48A3-4E4E-9F14-75048FCE17C4}"/>
              </a:ext>
            </a:extLst>
          </p:cNvPr>
          <p:cNvSpPr/>
          <p:nvPr/>
        </p:nvSpPr>
        <p:spPr>
          <a:xfrm>
            <a:off x="3573134" y="3414154"/>
            <a:ext cx="209743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Approver</a:t>
            </a:r>
            <a:endParaRPr lang="en-US" dirty="0"/>
          </a:p>
        </p:txBody>
      </p:sp>
      <p:pic>
        <p:nvPicPr>
          <p:cNvPr id="17" name="Graphic 16" descr="Checklist RTL">
            <a:extLst>
              <a:ext uri="{FF2B5EF4-FFF2-40B4-BE49-F238E27FC236}">
                <a16:creationId xmlns:a16="http://schemas.microsoft.com/office/drawing/2014/main" id="{BC2AC4DA-65B1-4E00-B362-35748E10A5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40481" y="2440781"/>
            <a:ext cx="914400" cy="9144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D3F01F9-3D13-4513-83A0-788B11AAB653}"/>
              </a:ext>
            </a:extLst>
          </p:cNvPr>
          <p:cNvCxnSpPr/>
          <p:nvPr/>
        </p:nvCxnSpPr>
        <p:spPr>
          <a:xfrm>
            <a:off x="5079051" y="2897981"/>
            <a:ext cx="2212109" cy="0"/>
          </a:xfrm>
          <a:prstGeom prst="straightConnector1">
            <a:avLst/>
          </a:prstGeom>
          <a:ln w="38100">
            <a:solidFill>
              <a:schemeClr val="accent1">
                <a:alpha val="38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F5AC0626-72AF-48B3-965B-A70502D02775}"/>
              </a:ext>
            </a:extLst>
          </p:cNvPr>
          <p:cNvSpPr/>
          <p:nvPr/>
        </p:nvSpPr>
        <p:spPr>
          <a:xfrm>
            <a:off x="6534963" y="3386984"/>
            <a:ext cx="252543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Accessibility Approver</a:t>
            </a:r>
            <a:endParaRPr lang="en-US" dirty="0"/>
          </a:p>
        </p:txBody>
      </p:sp>
      <p:pic>
        <p:nvPicPr>
          <p:cNvPr id="20" name="Graphic 19" descr="Checklist RTL">
            <a:extLst>
              <a:ext uri="{FF2B5EF4-FFF2-40B4-BE49-F238E27FC236}">
                <a16:creationId xmlns:a16="http://schemas.microsoft.com/office/drawing/2014/main" id="{38877EE5-FEEF-4FE6-B738-42BA22B5D7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16311" y="2440781"/>
            <a:ext cx="914400" cy="914400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5F3FB51-3300-4BD4-88D6-251016FD7506}"/>
              </a:ext>
            </a:extLst>
          </p:cNvPr>
          <p:cNvCxnSpPr/>
          <p:nvPr/>
        </p:nvCxnSpPr>
        <p:spPr>
          <a:xfrm>
            <a:off x="8254881" y="2897981"/>
            <a:ext cx="2212109" cy="0"/>
          </a:xfrm>
          <a:prstGeom prst="straightConnector1">
            <a:avLst/>
          </a:prstGeom>
          <a:ln w="38100">
            <a:solidFill>
              <a:schemeClr val="accent1">
                <a:alpha val="38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6EF09416-EF1D-461D-A089-CB1E245FC631}"/>
              </a:ext>
            </a:extLst>
          </p:cNvPr>
          <p:cNvSpPr/>
          <p:nvPr/>
        </p:nvSpPr>
        <p:spPr>
          <a:xfrm>
            <a:off x="10004944" y="3386984"/>
            <a:ext cx="193713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Admin Approver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B4C6B6-B887-42BF-B69F-DBB4037D3CB3}"/>
              </a:ext>
            </a:extLst>
          </p:cNvPr>
          <p:cNvSpPr/>
          <p:nvPr/>
        </p:nvSpPr>
        <p:spPr>
          <a:xfrm>
            <a:off x="572224" y="3448718"/>
            <a:ext cx="174759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Editor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E235FB-6173-460A-B1E0-527A1017F0C4}"/>
              </a:ext>
            </a:extLst>
          </p:cNvPr>
          <p:cNvSpPr txBox="1"/>
          <p:nvPr/>
        </p:nvSpPr>
        <p:spPr>
          <a:xfrm>
            <a:off x="838200" y="1242691"/>
            <a:ext cx="823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How Many Different Roles are Needed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B1A29E-03A7-4A51-887D-3B681B9F49D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36" t="13847" r="4756" b="14454"/>
          <a:stretch/>
        </p:blipFill>
        <p:spPr>
          <a:xfrm>
            <a:off x="4740845" y="4841895"/>
            <a:ext cx="2710310" cy="651389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FA7109C-8A60-47BC-B9AA-553C44249470}"/>
              </a:ext>
            </a:extLst>
          </p:cNvPr>
          <p:cNvCxnSpPr>
            <a:cxnSpLocks/>
            <a:stCxn id="22" idx="2"/>
          </p:cNvCxnSpPr>
          <p:nvPr/>
        </p:nvCxnSpPr>
        <p:spPr>
          <a:xfrm flipH="1">
            <a:off x="7526215" y="3756316"/>
            <a:ext cx="3447296" cy="1381559"/>
          </a:xfrm>
          <a:prstGeom prst="straightConnector1">
            <a:avLst/>
          </a:prstGeom>
          <a:ln w="38100">
            <a:solidFill>
              <a:schemeClr val="accent1">
                <a:alpha val="38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59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79065-1AFE-504A-B4DA-DCD45B251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42E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Workflow – Your Turn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E235FB-6173-460A-B1E0-527A1017F0C4}"/>
              </a:ext>
            </a:extLst>
          </p:cNvPr>
          <p:cNvSpPr txBox="1"/>
          <p:nvPr/>
        </p:nvSpPr>
        <p:spPr>
          <a:xfrm>
            <a:off x="838200" y="1242691"/>
            <a:ext cx="823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How Many Different Roles are Needed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9FE2F8-D3BB-426F-BA67-DDFE84CD21EE}"/>
              </a:ext>
            </a:extLst>
          </p:cNvPr>
          <p:cNvSpPr txBox="1"/>
          <p:nvPr/>
        </p:nvSpPr>
        <p:spPr>
          <a:xfrm>
            <a:off x="1106905" y="2791326"/>
            <a:ext cx="97022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Write down your existing workflow if you have one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Else, jot down what an ideal workflow may be for your institution</a:t>
            </a:r>
          </a:p>
        </p:txBody>
      </p:sp>
    </p:spTree>
    <p:extLst>
      <p:ext uri="{BB962C8B-B14F-4D97-AF65-F5344CB8AC3E}">
        <p14:creationId xmlns:p14="http://schemas.microsoft.com/office/powerpoint/2010/main" val="256057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79065-1AFE-504A-B4DA-DCD45B251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42E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Workflow</a:t>
            </a:r>
            <a:endParaRPr lang="en-US" dirty="0"/>
          </a:p>
        </p:txBody>
      </p:sp>
      <p:pic>
        <p:nvPicPr>
          <p:cNvPr id="13" name="Graphic 12" descr="Document">
            <a:extLst>
              <a:ext uri="{FF2B5EF4-FFF2-40B4-BE49-F238E27FC236}">
                <a16:creationId xmlns:a16="http://schemas.microsoft.com/office/drawing/2014/main" id="{E57D171F-6DFD-4AAE-80FB-D28905A72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8821" y="2440781"/>
            <a:ext cx="914400" cy="914400"/>
          </a:xfrm>
          <a:prstGeom prst="rect">
            <a:avLst/>
          </a:prstGeom>
        </p:spPr>
      </p:pic>
      <p:pic>
        <p:nvPicPr>
          <p:cNvPr id="14" name="Graphic 13" descr="Checklist RTL">
            <a:extLst>
              <a:ext uri="{FF2B5EF4-FFF2-40B4-BE49-F238E27FC236}">
                <a16:creationId xmlns:a16="http://schemas.microsoft.com/office/drawing/2014/main" id="{2F38D75D-50F4-45A2-859B-E1501EB6E1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64651" y="2440781"/>
            <a:ext cx="914400" cy="91440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0043F1A-33DF-4177-AC0C-89753D9A36DA}"/>
              </a:ext>
            </a:extLst>
          </p:cNvPr>
          <p:cNvCxnSpPr>
            <a:stCxn id="13" idx="3"/>
          </p:cNvCxnSpPr>
          <p:nvPr/>
        </p:nvCxnSpPr>
        <p:spPr>
          <a:xfrm>
            <a:off x="1903221" y="2897981"/>
            <a:ext cx="2212109" cy="0"/>
          </a:xfrm>
          <a:prstGeom prst="straightConnector1">
            <a:avLst/>
          </a:prstGeom>
          <a:ln w="38100">
            <a:solidFill>
              <a:schemeClr val="accent1">
                <a:alpha val="38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CF693E3-48A3-4E4E-9F14-75048FCE17C4}"/>
              </a:ext>
            </a:extLst>
          </p:cNvPr>
          <p:cNvSpPr/>
          <p:nvPr/>
        </p:nvSpPr>
        <p:spPr>
          <a:xfrm>
            <a:off x="3573134" y="3414154"/>
            <a:ext cx="209743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Approver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7" name="Graphic 16" descr="Checklist RTL">
            <a:extLst>
              <a:ext uri="{FF2B5EF4-FFF2-40B4-BE49-F238E27FC236}">
                <a16:creationId xmlns:a16="http://schemas.microsoft.com/office/drawing/2014/main" id="{BC2AC4DA-65B1-4E00-B362-35748E10A5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40481" y="2440781"/>
            <a:ext cx="914400" cy="9144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D3F01F9-3D13-4513-83A0-788B11AAB653}"/>
              </a:ext>
            </a:extLst>
          </p:cNvPr>
          <p:cNvCxnSpPr/>
          <p:nvPr/>
        </p:nvCxnSpPr>
        <p:spPr>
          <a:xfrm>
            <a:off x="5079051" y="2897981"/>
            <a:ext cx="2212109" cy="0"/>
          </a:xfrm>
          <a:prstGeom prst="straightConnector1">
            <a:avLst/>
          </a:prstGeom>
          <a:ln w="38100">
            <a:solidFill>
              <a:schemeClr val="accent1">
                <a:alpha val="38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F5AC0626-72AF-48B3-965B-A70502D02775}"/>
              </a:ext>
            </a:extLst>
          </p:cNvPr>
          <p:cNvSpPr/>
          <p:nvPr/>
        </p:nvSpPr>
        <p:spPr>
          <a:xfrm>
            <a:off x="6534963" y="3386984"/>
            <a:ext cx="252543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Accessibility Approver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0" name="Graphic 19" descr="Checklist RTL">
            <a:extLst>
              <a:ext uri="{FF2B5EF4-FFF2-40B4-BE49-F238E27FC236}">
                <a16:creationId xmlns:a16="http://schemas.microsoft.com/office/drawing/2014/main" id="{38877EE5-FEEF-4FE6-B738-42BA22B5D7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16311" y="2440781"/>
            <a:ext cx="914400" cy="914400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5F3FB51-3300-4BD4-88D6-251016FD7506}"/>
              </a:ext>
            </a:extLst>
          </p:cNvPr>
          <p:cNvCxnSpPr/>
          <p:nvPr/>
        </p:nvCxnSpPr>
        <p:spPr>
          <a:xfrm>
            <a:off x="8254881" y="2897981"/>
            <a:ext cx="2212109" cy="0"/>
          </a:xfrm>
          <a:prstGeom prst="straightConnector1">
            <a:avLst/>
          </a:prstGeom>
          <a:ln w="38100">
            <a:solidFill>
              <a:schemeClr val="accent1">
                <a:alpha val="38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6EF09416-EF1D-461D-A089-CB1E245FC631}"/>
              </a:ext>
            </a:extLst>
          </p:cNvPr>
          <p:cNvSpPr/>
          <p:nvPr/>
        </p:nvSpPr>
        <p:spPr>
          <a:xfrm>
            <a:off x="10004944" y="3386984"/>
            <a:ext cx="193713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Admin Approver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B4C6B6-B887-42BF-B69F-DBB4037D3CB3}"/>
              </a:ext>
            </a:extLst>
          </p:cNvPr>
          <p:cNvSpPr/>
          <p:nvPr/>
        </p:nvSpPr>
        <p:spPr>
          <a:xfrm>
            <a:off x="572224" y="3448718"/>
            <a:ext cx="174759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Editor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E235FB-6173-460A-B1E0-527A1017F0C4}"/>
              </a:ext>
            </a:extLst>
          </p:cNvPr>
          <p:cNvSpPr txBox="1"/>
          <p:nvPr/>
        </p:nvSpPr>
        <p:spPr>
          <a:xfrm>
            <a:off x="838200" y="1242691"/>
            <a:ext cx="823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How Many Different Roles are Needed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DC78EE-72C1-4E9F-9AAE-9052DDDA2852}"/>
              </a:ext>
            </a:extLst>
          </p:cNvPr>
          <p:cNvSpPr/>
          <p:nvPr/>
        </p:nvSpPr>
        <p:spPr>
          <a:xfrm>
            <a:off x="6807278" y="2265740"/>
            <a:ext cx="308770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&amp; Advanced Content Editor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9" name="Graphic 28" descr="Document">
            <a:extLst>
              <a:ext uri="{FF2B5EF4-FFF2-40B4-BE49-F238E27FC236}">
                <a16:creationId xmlns:a16="http://schemas.microsoft.com/office/drawing/2014/main" id="{8392DEE0-F736-491A-8BA3-80D91CBDB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2822" y="4091606"/>
            <a:ext cx="914400" cy="914400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CA8E4AC-8A7A-4CD6-A0A2-8440300DC7DA}"/>
              </a:ext>
            </a:extLst>
          </p:cNvPr>
          <p:cNvCxnSpPr>
            <a:cxnSpLocks/>
            <a:stCxn id="29" idx="3"/>
          </p:cNvCxnSpPr>
          <p:nvPr/>
        </p:nvCxnSpPr>
        <p:spPr>
          <a:xfrm flipV="1">
            <a:off x="1947222" y="2897981"/>
            <a:ext cx="2168108" cy="1650825"/>
          </a:xfrm>
          <a:prstGeom prst="straightConnector1">
            <a:avLst/>
          </a:prstGeom>
          <a:ln w="38100">
            <a:solidFill>
              <a:schemeClr val="accent1">
                <a:alpha val="38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E12B1B95-8899-47D4-AC52-C7DB2CF5DE85}"/>
              </a:ext>
            </a:extLst>
          </p:cNvPr>
          <p:cNvSpPr/>
          <p:nvPr/>
        </p:nvSpPr>
        <p:spPr>
          <a:xfrm>
            <a:off x="59983" y="5099543"/>
            <a:ext cx="28600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Advanced Content Editor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23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162 L 0.37773 -0.1738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19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278 L 0.13177 -0.1034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4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162 L -0.11041 -0.0407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95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162 L -0.39479 0.0148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2" grpId="0"/>
      <p:bldP spid="23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79065-1AFE-504A-B4DA-DCD45B251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42E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Workflow – Who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E235FB-6173-460A-B1E0-527A1017F0C4}"/>
              </a:ext>
            </a:extLst>
          </p:cNvPr>
          <p:cNvSpPr txBox="1"/>
          <p:nvPr/>
        </p:nvSpPr>
        <p:spPr>
          <a:xfrm>
            <a:off x="838200" y="1242691"/>
            <a:ext cx="823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Who is filling these roles?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9FE2F8-D3BB-426F-BA67-DDFE84CD21EE}"/>
              </a:ext>
            </a:extLst>
          </p:cNvPr>
          <p:cNvSpPr txBox="1"/>
          <p:nvPr/>
        </p:nvSpPr>
        <p:spPr>
          <a:xfrm>
            <a:off x="2245749" y="1802103"/>
            <a:ext cx="97022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</a:rPr>
              <a:t>Content Editor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</a:rPr>
              <a:t>Advanced Content Editor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</a:rPr>
              <a:t>Content Approvers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</a:rPr>
              <a:t>Accessibility Approvers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</a:rPr>
              <a:t>Admin Approvers</a:t>
            </a:r>
          </a:p>
        </p:txBody>
      </p:sp>
    </p:spTree>
    <p:extLst>
      <p:ext uri="{BB962C8B-B14F-4D97-AF65-F5344CB8AC3E}">
        <p14:creationId xmlns:p14="http://schemas.microsoft.com/office/powerpoint/2010/main" val="2765759897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Evolve Palette">
      <a:dk1>
        <a:srgbClr val="231F20"/>
      </a:dk1>
      <a:lt1>
        <a:srgbClr val="FFFFFF"/>
      </a:lt1>
      <a:dk2>
        <a:srgbClr val="0A534D"/>
      </a:dk2>
      <a:lt2>
        <a:srgbClr val="FFF7ED"/>
      </a:lt2>
      <a:accent1>
        <a:srgbClr val="13A699"/>
      </a:accent1>
      <a:accent2>
        <a:srgbClr val="AAF0D1"/>
      </a:accent2>
      <a:accent3>
        <a:srgbClr val="FFAE00"/>
      </a:accent3>
      <a:accent4>
        <a:srgbClr val="231F20"/>
      </a:accent4>
      <a:accent5>
        <a:srgbClr val="0A534D"/>
      </a:accent5>
      <a:accent6>
        <a:srgbClr val="FFFFFF"/>
      </a:accent6>
      <a:hlink>
        <a:srgbClr val="13A699"/>
      </a:hlink>
      <a:folHlink>
        <a:srgbClr val="13A699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C972EC78-1EF1-764D-8460-0F0B4192F743}" vid="{D502E05D-7D6E-9246-A55E-92E6557A1003}"/>
    </a:ext>
  </a:extLst>
</a:theme>
</file>

<file path=ppt/theme/theme2.xml><?xml version="1.0" encoding="utf-8"?>
<a:theme xmlns:a="http://schemas.openxmlformats.org/drawingml/2006/main" name="Light Content">
  <a:themeElements>
    <a:clrScheme name="Evolve Palette">
      <a:dk1>
        <a:srgbClr val="231F20"/>
      </a:dk1>
      <a:lt1>
        <a:srgbClr val="FFFFFF"/>
      </a:lt1>
      <a:dk2>
        <a:srgbClr val="0A534D"/>
      </a:dk2>
      <a:lt2>
        <a:srgbClr val="FFF7ED"/>
      </a:lt2>
      <a:accent1>
        <a:srgbClr val="13A699"/>
      </a:accent1>
      <a:accent2>
        <a:srgbClr val="AAF0D1"/>
      </a:accent2>
      <a:accent3>
        <a:srgbClr val="FFAE00"/>
      </a:accent3>
      <a:accent4>
        <a:srgbClr val="231F20"/>
      </a:accent4>
      <a:accent5>
        <a:srgbClr val="0A534D"/>
      </a:accent5>
      <a:accent6>
        <a:srgbClr val="FFFFFF"/>
      </a:accent6>
      <a:hlink>
        <a:srgbClr val="13A699"/>
      </a:hlink>
      <a:folHlink>
        <a:srgbClr val="13A699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C972EC78-1EF1-764D-8460-0F0B4192F743}" vid="{DA2C259A-CF8E-B841-9A54-F22381E46C66}"/>
    </a:ext>
  </a:extLst>
</a:theme>
</file>

<file path=ppt/theme/theme3.xml><?xml version="1.0" encoding="utf-8"?>
<a:theme xmlns:a="http://schemas.openxmlformats.org/drawingml/2006/main" name="Dark Content">
  <a:themeElements>
    <a:clrScheme name="Evolve Palette">
      <a:dk1>
        <a:srgbClr val="231F20"/>
      </a:dk1>
      <a:lt1>
        <a:srgbClr val="FFFFFF"/>
      </a:lt1>
      <a:dk2>
        <a:srgbClr val="0A534D"/>
      </a:dk2>
      <a:lt2>
        <a:srgbClr val="FFF7ED"/>
      </a:lt2>
      <a:accent1>
        <a:srgbClr val="13A699"/>
      </a:accent1>
      <a:accent2>
        <a:srgbClr val="AAF0D1"/>
      </a:accent2>
      <a:accent3>
        <a:srgbClr val="FFAE00"/>
      </a:accent3>
      <a:accent4>
        <a:srgbClr val="231F20"/>
      </a:accent4>
      <a:accent5>
        <a:srgbClr val="0A534D"/>
      </a:accent5>
      <a:accent6>
        <a:srgbClr val="FFFFFF"/>
      </a:accent6>
      <a:hlink>
        <a:srgbClr val="13A699"/>
      </a:hlink>
      <a:folHlink>
        <a:srgbClr val="13A699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C972EC78-1EF1-764D-8460-0F0B4192F743}" vid="{F4E39A9B-8502-A040-8FEA-BF1B32F44201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C972EC78-1EF1-764D-8460-0F0B4192F743}" vid="{D67A8588-D716-134D-A06D-B85C9881AAA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F67DB11261214B87142A3E5CC70040" ma:contentTypeVersion="12" ma:contentTypeDescription="Create a new document." ma:contentTypeScope="" ma:versionID="445986f4216d5e7c8ae640f64c7d907a">
  <xsd:schema xmlns:xsd="http://www.w3.org/2001/XMLSchema" xmlns:xs="http://www.w3.org/2001/XMLSchema" xmlns:p="http://schemas.microsoft.com/office/2006/metadata/properties" xmlns:ns2="0b44f51a-50c5-4624-9f4d-30c6c8990289" xmlns:ns3="65f671dc-2b45-400a-bd25-acc977f6311b" targetNamespace="http://schemas.microsoft.com/office/2006/metadata/properties" ma:root="true" ma:fieldsID="1c260c2063b0929f99263b8ac089fb2e" ns2:_="" ns3:_="">
    <xsd:import namespace="0b44f51a-50c5-4624-9f4d-30c6c8990289"/>
    <xsd:import namespace="65f671dc-2b45-400a-bd25-acc977f631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4f51a-50c5-4624-9f4d-30c6c89902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f671dc-2b45-400a-bd25-acc977f6311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AC7A8A-A260-45FA-AD51-B90FDA2936D2}">
  <ds:schemaRefs>
    <ds:schemaRef ds:uri="http://schemas.microsoft.com/office/2006/documentManagement/types"/>
    <ds:schemaRef ds:uri="http://schemas.microsoft.com/office/infopath/2007/PartnerControls"/>
    <ds:schemaRef ds:uri="8835e70a-8dd2-4c24-abe6-ffa8cc2ee783"/>
    <ds:schemaRef ds:uri="http://purl.org/dc/elements/1.1/"/>
    <ds:schemaRef ds:uri="http://schemas.microsoft.com/office/2006/metadata/properties"/>
    <ds:schemaRef ds:uri="892393d5-fe5e-4a12-937f-b13a5c49b5fd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A3793B9-FE12-40DB-A021-8DD27D557CF9}"/>
</file>

<file path=customXml/itemProps3.xml><?xml version="1.0" encoding="utf-8"?>
<ds:datastoreItem xmlns:ds="http://schemas.openxmlformats.org/officeDocument/2006/customXml" ds:itemID="{99661F91-ADC0-42D1-B7D8-FC99355AFD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Evolve Presentation v3</Template>
  <TotalTime>11311</TotalTime>
  <Words>382</Words>
  <Application>Microsoft Office PowerPoint</Application>
  <PresentationFormat>Widescreen</PresentationFormat>
  <Paragraphs>105</Paragraphs>
  <Slides>20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Franklin Gothic Book</vt:lpstr>
      <vt:lpstr>Franklin Gothic Medium</vt:lpstr>
      <vt:lpstr>Lucida Calligraphy</vt:lpstr>
      <vt:lpstr>Open Sans</vt:lpstr>
      <vt:lpstr>Title</vt:lpstr>
      <vt:lpstr>Light Content</vt:lpstr>
      <vt:lpstr>Dark Content</vt:lpstr>
      <vt:lpstr>Custom Design</vt:lpstr>
      <vt:lpstr>PowerPoint Presentation</vt:lpstr>
      <vt:lpstr>Supporting Your Team with Documentation</vt:lpstr>
      <vt:lpstr>PowerPoint Presentation</vt:lpstr>
      <vt:lpstr>Planning</vt:lpstr>
      <vt:lpstr>Gallena University - Workflow</vt:lpstr>
      <vt:lpstr>Workflow</vt:lpstr>
      <vt:lpstr>Workflow – Your Turn</vt:lpstr>
      <vt:lpstr>Workflow</vt:lpstr>
      <vt:lpstr>Workflow – Who</vt:lpstr>
      <vt:lpstr>Workflow – Who</vt:lpstr>
      <vt:lpstr>Developing the Roles</vt:lpstr>
      <vt:lpstr>Developing the Roles</vt:lpstr>
      <vt:lpstr>Developing the Roles</vt:lpstr>
      <vt:lpstr>Developing the Roles</vt:lpstr>
      <vt:lpstr>Developing the Roles</vt:lpstr>
      <vt:lpstr>Developing the Roles</vt:lpstr>
      <vt:lpstr>Implementing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Billy Woody</dc:creator>
  <cp:lastModifiedBy>Billy Woody</cp:lastModifiedBy>
  <cp:revision>6</cp:revision>
  <dcterms:created xsi:type="dcterms:W3CDTF">2022-01-04T20:32:53Z</dcterms:created>
  <dcterms:modified xsi:type="dcterms:W3CDTF">2022-03-07T19:38:23Z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0x010100E2F67DB11261214B87142A3E5CC70040</vt:lpwstr>
  </property>
</Properties>
</file>