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48" r:id="rId5"/>
    <p:sldMasterId id="2147483669" r:id="rId6"/>
    <p:sldMasterId id="2147483677" r:id="rId7"/>
  </p:sldMasterIdLst>
  <p:sldIdLst>
    <p:sldId id="257" r:id="rId8"/>
    <p:sldId id="275" r:id="rId9"/>
    <p:sldId id="274" r:id="rId10"/>
    <p:sldId id="260" r:id="rId11"/>
    <p:sldId id="261" r:id="rId12"/>
    <p:sldId id="262" r:id="rId13"/>
    <p:sldId id="265" r:id="rId14"/>
    <p:sldId id="263" r:id="rId15"/>
    <p:sldId id="276" r:id="rId16"/>
    <p:sldId id="277" r:id="rId17"/>
    <p:sldId id="278" r:id="rId18"/>
    <p:sldId id="266" r:id="rId19"/>
    <p:sldId id="279" r:id="rId20"/>
    <p:sldId id="272" r:id="rId21"/>
    <p:sldId id="270" r:id="rId22"/>
    <p:sldId id="271" r:id="rId23"/>
    <p:sldId id="286" r:id="rId24"/>
    <p:sldId id="287" r:id="rId25"/>
    <p:sldId id="294" r:id="rId26"/>
    <p:sldId id="288" r:id="rId27"/>
    <p:sldId id="289" r:id="rId28"/>
    <p:sldId id="290" r:id="rId29"/>
    <p:sldId id="291" r:id="rId30"/>
    <p:sldId id="292" r:id="rId31"/>
    <p:sldId id="293" r:id="rId32"/>
    <p:sldId id="280" r:id="rId33"/>
    <p:sldId id="281" r:id="rId34"/>
    <p:sldId id="283" r:id="rId35"/>
    <p:sldId id="282" r:id="rId36"/>
    <p:sldId id="285" r:id="rId37"/>
    <p:sldId id="284" r:id="rId38"/>
    <p:sldId id="25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A7ECE354-91AF-254F-A4C3-3E94E8F8D2E4}">
          <p14:sldIdLst>
            <p14:sldId id="257"/>
            <p14:sldId id="275"/>
            <p14:sldId id="274"/>
          </p14:sldIdLst>
        </p14:section>
        <p14:section name="LightContent" id="{101DA4FC-D3A6-F045-81EA-0F3118ADCEC3}">
          <p14:sldIdLst>
            <p14:sldId id="260"/>
            <p14:sldId id="261"/>
            <p14:sldId id="262"/>
            <p14:sldId id="265"/>
            <p14:sldId id="263"/>
            <p14:sldId id="276"/>
            <p14:sldId id="277"/>
            <p14:sldId id="278"/>
          </p14:sldIdLst>
        </p14:section>
        <p14:section name="DarkContent" id="{4F982D07-7009-CD4A-A034-00F08BD2BBCE}">
          <p14:sldIdLst>
            <p14:sldId id="266"/>
            <p14:sldId id="279"/>
            <p14:sldId id="272"/>
            <p14:sldId id="270"/>
            <p14:sldId id="271"/>
            <p14:sldId id="286"/>
            <p14:sldId id="287"/>
            <p14:sldId id="294"/>
            <p14:sldId id="288"/>
            <p14:sldId id="289"/>
            <p14:sldId id="290"/>
            <p14:sldId id="291"/>
            <p14:sldId id="292"/>
            <p14:sldId id="293"/>
            <p14:sldId id="280"/>
            <p14:sldId id="281"/>
            <p14:sldId id="283"/>
            <p14:sldId id="282"/>
            <p14:sldId id="285"/>
            <p14:sldId id="284"/>
          </p14:sldIdLst>
        </p14:section>
        <p14:section name="Icons" id="{0EAB6F6C-4A94-F747-AB1A-454907468535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824D5-05FA-4C3B-B9C4-EC9849CE8049}" v="20" dt="2022-03-14T16:42:33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6333"/>
  </p:normalViewPr>
  <p:slideViewPr>
    <p:cSldViewPr snapToGrid="0" snapToObjects="1">
      <p:cViewPr varScale="1">
        <p:scale>
          <a:sx n="104" d="100"/>
          <a:sy n="104" d="100"/>
        </p:scale>
        <p:origin x="144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y Woody" userId="60100ef7-49d9-4c4d-83b7-00ba2e2836fc" providerId="ADAL" clId="{749824D5-05FA-4C3B-B9C4-EC9849CE8049}"/>
    <pc:docChg chg="undo custSel addSld delSld modSld sldOrd modSection">
      <pc:chgData name="Billy Woody" userId="60100ef7-49d9-4c4d-83b7-00ba2e2836fc" providerId="ADAL" clId="{749824D5-05FA-4C3B-B9C4-EC9849CE8049}" dt="2022-03-14T16:42:56.043" v="1920" actId="1035"/>
      <pc:docMkLst>
        <pc:docMk/>
      </pc:docMkLst>
      <pc:sldChg chg="addSp delSp modSp add mod">
        <pc:chgData name="Billy Woody" userId="60100ef7-49d9-4c4d-83b7-00ba2e2836fc" providerId="ADAL" clId="{749824D5-05FA-4C3B-B9C4-EC9849CE8049}" dt="2022-03-09T16:07:29.020" v="215" actId="5793"/>
        <pc:sldMkLst>
          <pc:docMk/>
          <pc:sldMk cId="3265684527" sldId="285"/>
        </pc:sldMkLst>
        <pc:spChg chg="add mod">
          <ac:chgData name="Billy Woody" userId="60100ef7-49d9-4c4d-83b7-00ba2e2836fc" providerId="ADAL" clId="{749824D5-05FA-4C3B-B9C4-EC9849CE8049}" dt="2022-03-09T16:06:04.454" v="96" actId="20577"/>
          <ac:spMkLst>
            <pc:docMk/>
            <pc:sldMk cId="3265684527" sldId="285"/>
            <ac:spMk id="2" creationId="{523C21A0-2B68-4CBF-A653-94DA97E63790}"/>
          </ac:spMkLst>
        </pc:spChg>
        <pc:spChg chg="add mod">
          <ac:chgData name="Billy Woody" userId="60100ef7-49d9-4c4d-83b7-00ba2e2836fc" providerId="ADAL" clId="{749824D5-05FA-4C3B-B9C4-EC9849CE8049}" dt="2022-03-09T16:07:29.020" v="215" actId="5793"/>
          <ac:spMkLst>
            <pc:docMk/>
            <pc:sldMk cId="3265684527" sldId="285"/>
            <ac:spMk id="7" creationId="{13A58F3B-8793-4EA8-9B4B-0931442DC78F}"/>
          </ac:spMkLst>
        </pc:spChg>
        <pc:spChg chg="mod">
          <ac:chgData name="Billy Woody" userId="60100ef7-49d9-4c4d-83b7-00ba2e2836fc" providerId="ADAL" clId="{749824D5-05FA-4C3B-B9C4-EC9849CE8049}" dt="2022-03-09T16:02:52.188" v="20" actId="1076"/>
          <ac:spMkLst>
            <pc:docMk/>
            <pc:sldMk cId="3265684527" sldId="285"/>
            <ac:spMk id="8" creationId="{C5B4F954-DC6C-4F9B-B17D-B22E2C0D01F9}"/>
          </ac:spMkLst>
        </pc:spChg>
        <pc:picChg chg="del">
          <ac:chgData name="Billy Woody" userId="60100ef7-49d9-4c4d-83b7-00ba2e2836fc" providerId="ADAL" clId="{749824D5-05FA-4C3B-B9C4-EC9849CE8049}" dt="2022-03-09T16:02:33.954" v="1" actId="478"/>
          <ac:picMkLst>
            <pc:docMk/>
            <pc:sldMk cId="3265684527" sldId="285"/>
            <ac:picMk id="4" creationId="{99F82C34-B7FB-4C4D-BB71-F47C003DB5D5}"/>
          </ac:picMkLst>
        </pc:picChg>
      </pc:sldChg>
      <pc:sldChg chg="add del ord">
        <pc:chgData name="Billy Woody" userId="60100ef7-49d9-4c4d-83b7-00ba2e2836fc" providerId="ADAL" clId="{749824D5-05FA-4C3B-B9C4-EC9849CE8049}" dt="2022-03-14T15:11:17.464" v="219" actId="47"/>
        <pc:sldMkLst>
          <pc:docMk/>
          <pc:sldMk cId="1446614126" sldId="286"/>
        </pc:sldMkLst>
      </pc:sldChg>
      <pc:sldChg chg="modSp add mod ord">
        <pc:chgData name="Billy Woody" userId="60100ef7-49d9-4c4d-83b7-00ba2e2836fc" providerId="ADAL" clId="{749824D5-05FA-4C3B-B9C4-EC9849CE8049}" dt="2022-03-14T16:10:00.631" v="1086" actId="313"/>
        <pc:sldMkLst>
          <pc:docMk/>
          <pc:sldMk cId="2582465694" sldId="286"/>
        </pc:sldMkLst>
        <pc:spChg chg="mod">
          <ac:chgData name="Billy Woody" userId="60100ef7-49d9-4c4d-83b7-00ba2e2836fc" providerId="ADAL" clId="{749824D5-05FA-4C3B-B9C4-EC9849CE8049}" dt="2022-03-14T16:09:46.145" v="1062" actId="14100"/>
          <ac:spMkLst>
            <pc:docMk/>
            <pc:sldMk cId="2582465694" sldId="286"/>
            <ac:spMk id="2" creationId="{4CD7669E-FA10-0A4C-B061-C02045A7BE8F}"/>
          </ac:spMkLst>
        </pc:spChg>
        <pc:spChg chg="mod">
          <ac:chgData name="Billy Woody" userId="60100ef7-49d9-4c4d-83b7-00ba2e2836fc" providerId="ADAL" clId="{749824D5-05FA-4C3B-B9C4-EC9849CE8049}" dt="2022-03-14T16:10:00.631" v="1086" actId="313"/>
          <ac:spMkLst>
            <pc:docMk/>
            <pc:sldMk cId="2582465694" sldId="286"/>
            <ac:spMk id="3" creationId="{A5655AD1-65B9-4846-A579-58A945247F27}"/>
          </ac:spMkLst>
        </pc:spChg>
      </pc:sldChg>
      <pc:sldChg chg="add del">
        <pc:chgData name="Billy Woody" userId="60100ef7-49d9-4c4d-83b7-00ba2e2836fc" providerId="ADAL" clId="{749824D5-05FA-4C3B-B9C4-EC9849CE8049}" dt="2022-03-14T15:21:56.929" v="528" actId="47"/>
        <pc:sldMkLst>
          <pc:docMk/>
          <pc:sldMk cId="1451634767" sldId="287"/>
        </pc:sldMkLst>
      </pc:sldChg>
      <pc:sldChg chg="addSp modSp add mod">
        <pc:chgData name="Billy Woody" userId="60100ef7-49d9-4c4d-83b7-00ba2e2836fc" providerId="ADAL" clId="{749824D5-05FA-4C3B-B9C4-EC9849CE8049}" dt="2022-03-14T15:26:06.215" v="652" actId="1076"/>
        <pc:sldMkLst>
          <pc:docMk/>
          <pc:sldMk cId="3591988649" sldId="287"/>
        </pc:sldMkLst>
        <pc:spChg chg="mod">
          <ac:chgData name="Billy Woody" userId="60100ef7-49d9-4c4d-83b7-00ba2e2836fc" providerId="ADAL" clId="{749824D5-05FA-4C3B-B9C4-EC9849CE8049}" dt="2022-03-14T15:25:40.581" v="650" actId="20577"/>
          <ac:spMkLst>
            <pc:docMk/>
            <pc:sldMk cId="3591988649" sldId="287"/>
            <ac:spMk id="2" creationId="{4CD7669E-FA10-0A4C-B061-C02045A7BE8F}"/>
          </ac:spMkLst>
        </pc:spChg>
        <pc:spChg chg="mod">
          <ac:chgData name="Billy Woody" userId="60100ef7-49d9-4c4d-83b7-00ba2e2836fc" providerId="ADAL" clId="{749824D5-05FA-4C3B-B9C4-EC9849CE8049}" dt="2022-03-14T15:23:36.862" v="635" actId="20577"/>
          <ac:spMkLst>
            <pc:docMk/>
            <pc:sldMk cId="3591988649" sldId="287"/>
            <ac:spMk id="3" creationId="{A5655AD1-65B9-4846-A579-58A945247F27}"/>
          </ac:spMkLst>
        </pc:spChg>
        <pc:picChg chg="add mod">
          <ac:chgData name="Billy Woody" userId="60100ef7-49d9-4c4d-83b7-00ba2e2836fc" providerId="ADAL" clId="{749824D5-05FA-4C3B-B9C4-EC9849CE8049}" dt="2022-03-14T15:24:40.238" v="640" actId="1076"/>
          <ac:picMkLst>
            <pc:docMk/>
            <pc:sldMk cId="3591988649" sldId="287"/>
            <ac:picMk id="5" creationId="{14D16673-BA39-4851-B596-61EA87EFFFD7}"/>
          </ac:picMkLst>
        </pc:picChg>
        <pc:cxnChg chg="add mod">
          <ac:chgData name="Billy Woody" userId="60100ef7-49d9-4c4d-83b7-00ba2e2836fc" providerId="ADAL" clId="{749824D5-05FA-4C3B-B9C4-EC9849CE8049}" dt="2022-03-14T15:26:06.215" v="652" actId="1076"/>
          <ac:cxnSpMkLst>
            <pc:docMk/>
            <pc:sldMk cId="3591988649" sldId="287"/>
            <ac:cxnSpMk id="7" creationId="{B796AC3C-E21E-4D83-95CB-0F4520E5C5AC}"/>
          </ac:cxnSpMkLst>
        </pc:cxnChg>
      </pc:sldChg>
      <pc:sldChg chg="addSp delSp modSp add mod">
        <pc:chgData name="Billy Woody" userId="60100ef7-49d9-4c4d-83b7-00ba2e2836fc" providerId="ADAL" clId="{749824D5-05FA-4C3B-B9C4-EC9849CE8049}" dt="2022-03-14T15:29:42.500" v="760" actId="1076"/>
        <pc:sldMkLst>
          <pc:docMk/>
          <pc:sldMk cId="2822532094" sldId="288"/>
        </pc:sldMkLst>
        <pc:spChg chg="mod">
          <ac:chgData name="Billy Woody" userId="60100ef7-49d9-4c4d-83b7-00ba2e2836fc" providerId="ADAL" clId="{749824D5-05FA-4C3B-B9C4-EC9849CE8049}" dt="2022-03-14T15:27:26.373" v="679" actId="20577"/>
          <ac:spMkLst>
            <pc:docMk/>
            <pc:sldMk cId="2822532094" sldId="288"/>
            <ac:spMk id="2" creationId="{4CD7669E-FA10-0A4C-B061-C02045A7BE8F}"/>
          </ac:spMkLst>
        </pc:spChg>
        <pc:spChg chg="mod">
          <ac:chgData name="Billy Woody" userId="60100ef7-49d9-4c4d-83b7-00ba2e2836fc" providerId="ADAL" clId="{749824D5-05FA-4C3B-B9C4-EC9849CE8049}" dt="2022-03-14T15:28:03.725" v="746" actId="20577"/>
          <ac:spMkLst>
            <pc:docMk/>
            <pc:sldMk cId="2822532094" sldId="288"/>
            <ac:spMk id="3" creationId="{A5655AD1-65B9-4846-A579-58A945247F27}"/>
          </ac:spMkLst>
        </pc:spChg>
        <pc:picChg chg="del">
          <ac:chgData name="Billy Woody" userId="60100ef7-49d9-4c4d-83b7-00ba2e2836fc" providerId="ADAL" clId="{749824D5-05FA-4C3B-B9C4-EC9849CE8049}" dt="2022-03-14T15:28:07.723" v="747" actId="478"/>
          <ac:picMkLst>
            <pc:docMk/>
            <pc:sldMk cId="2822532094" sldId="288"/>
            <ac:picMk id="5" creationId="{14D16673-BA39-4851-B596-61EA87EFFFD7}"/>
          </ac:picMkLst>
        </pc:picChg>
        <pc:picChg chg="add mod ord">
          <ac:chgData name="Billy Woody" userId="60100ef7-49d9-4c4d-83b7-00ba2e2836fc" providerId="ADAL" clId="{749824D5-05FA-4C3B-B9C4-EC9849CE8049}" dt="2022-03-14T15:29:18.661" v="754" actId="1076"/>
          <ac:picMkLst>
            <pc:docMk/>
            <pc:sldMk cId="2822532094" sldId="288"/>
            <ac:picMk id="6" creationId="{08E0BBFD-865D-4244-A140-F2EC38997DEC}"/>
          </ac:picMkLst>
        </pc:picChg>
        <pc:cxnChg chg="mod">
          <ac:chgData name="Billy Woody" userId="60100ef7-49d9-4c4d-83b7-00ba2e2836fc" providerId="ADAL" clId="{749824D5-05FA-4C3B-B9C4-EC9849CE8049}" dt="2022-03-14T15:29:23.929" v="756" actId="14100"/>
          <ac:cxnSpMkLst>
            <pc:docMk/>
            <pc:sldMk cId="2822532094" sldId="288"/>
            <ac:cxnSpMk id="7" creationId="{B796AC3C-E21E-4D83-95CB-0F4520E5C5AC}"/>
          </ac:cxnSpMkLst>
        </pc:cxnChg>
        <pc:cxnChg chg="add mod">
          <ac:chgData name="Billy Woody" userId="60100ef7-49d9-4c4d-83b7-00ba2e2836fc" providerId="ADAL" clId="{749824D5-05FA-4C3B-B9C4-EC9849CE8049}" dt="2022-03-14T15:29:36.890" v="758" actId="1076"/>
          <ac:cxnSpMkLst>
            <pc:docMk/>
            <pc:sldMk cId="2822532094" sldId="288"/>
            <ac:cxnSpMk id="9" creationId="{5492F98D-D385-4D91-BB30-B1BFA7396870}"/>
          </ac:cxnSpMkLst>
        </pc:cxnChg>
        <pc:cxnChg chg="add mod">
          <ac:chgData name="Billy Woody" userId="60100ef7-49d9-4c4d-83b7-00ba2e2836fc" providerId="ADAL" clId="{749824D5-05FA-4C3B-B9C4-EC9849CE8049}" dt="2022-03-14T15:29:42.500" v="760" actId="1076"/>
          <ac:cxnSpMkLst>
            <pc:docMk/>
            <pc:sldMk cId="2822532094" sldId="288"/>
            <ac:cxnSpMk id="10" creationId="{E00FFA2B-DCBF-49EA-84FB-A67FE2BD94A7}"/>
          </ac:cxnSpMkLst>
        </pc:cxnChg>
      </pc:sldChg>
      <pc:sldChg chg="addSp delSp modSp add mod">
        <pc:chgData name="Billy Woody" userId="60100ef7-49d9-4c4d-83b7-00ba2e2836fc" providerId="ADAL" clId="{749824D5-05FA-4C3B-B9C4-EC9849CE8049}" dt="2022-03-14T15:34:53.372" v="854" actId="1076"/>
        <pc:sldMkLst>
          <pc:docMk/>
          <pc:sldMk cId="879223682" sldId="289"/>
        </pc:sldMkLst>
        <pc:spChg chg="mod">
          <ac:chgData name="Billy Woody" userId="60100ef7-49d9-4c4d-83b7-00ba2e2836fc" providerId="ADAL" clId="{749824D5-05FA-4C3B-B9C4-EC9849CE8049}" dt="2022-03-14T15:30:33.574" v="769" actId="20577"/>
          <ac:spMkLst>
            <pc:docMk/>
            <pc:sldMk cId="879223682" sldId="289"/>
            <ac:spMk id="2" creationId="{4CD7669E-FA10-0A4C-B061-C02045A7BE8F}"/>
          </ac:spMkLst>
        </pc:spChg>
        <pc:spChg chg="mod">
          <ac:chgData name="Billy Woody" userId="60100ef7-49d9-4c4d-83b7-00ba2e2836fc" providerId="ADAL" clId="{749824D5-05FA-4C3B-B9C4-EC9849CE8049}" dt="2022-03-14T15:31:18.429" v="844" actId="255"/>
          <ac:spMkLst>
            <pc:docMk/>
            <pc:sldMk cId="879223682" sldId="289"/>
            <ac:spMk id="3" creationId="{A5655AD1-65B9-4846-A579-58A945247F27}"/>
          </ac:spMkLst>
        </pc:spChg>
        <pc:picChg chg="add mod ord">
          <ac:chgData name="Billy Woody" userId="60100ef7-49d9-4c4d-83b7-00ba2e2836fc" providerId="ADAL" clId="{749824D5-05FA-4C3B-B9C4-EC9849CE8049}" dt="2022-03-14T15:34:40.885" v="851" actId="171"/>
          <ac:picMkLst>
            <pc:docMk/>
            <pc:sldMk cId="879223682" sldId="289"/>
            <ac:picMk id="5" creationId="{AA9B0BFF-9CA0-4D3C-8D50-EECAEA66194C}"/>
          </ac:picMkLst>
        </pc:picChg>
        <pc:picChg chg="del mod">
          <ac:chgData name="Billy Woody" userId="60100ef7-49d9-4c4d-83b7-00ba2e2836fc" providerId="ADAL" clId="{749824D5-05FA-4C3B-B9C4-EC9849CE8049}" dt="2022-03-14T15:31:27.440" v="845" actId="478"/>
          <ac:picMkLst>
            <pc:docMk/>
            <pc:sldMk cId="879223682" sldId="289"/>
            <ac:picMk id="6" creationId="{08E0BBFD-865D-4244-A140-F2EC38997DEC}"/>
          </ac:picMkLst>
        </pc:picChg>
        <pc:cxnChg chg="mod">
          <ac:chgData name="Billy Woody" userId="60100ef7-49d9-4c4d-83b7-00ba2e2836fc" providerId="ADAL" clId="{749824D5-05FA-4C3B-B9C4-EC9849CE8049}" dt="2022-03-14T15:34:50.473" v="853" actId="1076"/>
          <ac:cxnSpMkLst>
            <pc:docMk/>
            <pc:sldMk cId="879223682" sldId="289"/>
            <ac:cxnSpMk id="7" creationId="{B796AC3C-E21E-4D83-95CB-0F4520E5C5AC}"/>
          </ac:cxnSpMkLst>
        </pc:cxnChg>
        <pc:cxnChg chg="mod">
          <ac:chgData name="Billy Woody" userId="60100ef7-49d9-4c4d-83b7-00ba2e2836fc" providerId="ADAL" clId="{749824D5-05FA-4C3B-B9C4-EC9849CE8049}" dt="2022-03-14T15:34:53.372" v="854" actId="1076"/>
          <ac:cxnSpMkLst>
            <pc:docMk/>
            <pc:sldMk cId="879223682" sldId="289"/>
            <ac:cxnSpMk id="9" creationId="{5492F98D-D385-4D91-BB30-B1BFA7396870}"/>
          </ac:cxnSpMkLst>
        </pc:cxnChg>
        <pc:cxnChg chg="mod">
          <ac:chgData name="Billy Woody" userId="60100ef7-49d9-4c4d-83b7-00ba2e2836fc" providerId="ADAL" clId="{749824D5-05FA-4C3B-B9C4-EC9849CE8049}" dt="2022-03-14T15:34:45.298" v="852" actId="1076"/>
          <ac:cxnSpMkLst>
            <pc:docMk/>
            <pc:sldMk cId="879223682" sldId="289"/>
            <ac:cxnSpMk id="10" creationId="{E00FFA2B-DCBF-49EA-84FB-A67FE2BD94A7}"/>
          </ac:cxnSpMkLst>
        </pc:cxnChg>
      </pc:sldChg>
      <pc:sldChg chg="addSp delSp modSp add mod">
        <pc:chgData name="Billy Woody" userId="60100ef7-49d9-4c4d-83b7-00ba2e2836fc" providerId="ADAL" clId="{749824D5-05FA-4C3B-B9C4-EC9849CE8049}" dt="2022-03-14T16:08:54.645" v="1039" actId="1076"/>
        <pc:sldMkLst>
          <pc:docMk/>
          <pc:sldMk cId="1513627137" sldId="290"/>
        </pc:sldMkLst>
        <pc:spChg chg="mod">
          <ac:chgData name="Billy Woody" userId="60100ef7-49d9-4c4d-83b7-00ba2e2836fc" providerId="ADAL" clId="{749824D5-05FA-4C3B-B9C4-EC9849CE8049}" dt="2022-03-14T16:06:55.017" v="899" actId="27636"/>
          <ac:spMkLst>
            <pc:docMk/>
            <pc:sldMk cId="1513627137" sldId="290"/>
            <ac:spMk id="2" creationId="{4CD7669E-FA10-0A4C-B061-C02045A7BE8F}"/>
          </ac:spMkLst>
        </pc:spChg>
        <pc:spChg chg="mod">
          <ac:chgData name="Billy Woody" userId="60100ef7-49d9-4c4d-83b7-00ba2e2836fc" providerId="ADAL" clId="{749824D5-05FA-4C3B-B9C4-EC9849CE8049}" dt="2022-03-14T16:07:42.962" v="1029" actId="20577"/>
          <ac:spMkLst>
            <pc:docMk/>
            <pc:sldMk cId="1513627137" sldId="290"/>
            <ac:spMk id="3" creationId="{A5655AD1-65B9-4846-A579-58A945247F27}"/>
          </ac:spMkLst>
        </pc:spChg>
        <pc:picChg chg="del mod">
          <ac:chgData name="Billy Woody" userId="60100ef7-49d9-4c4d-83b7-00ba2e2836fc" providerId="ADAL" clId="{749824D5-05FA-4C3B-B9C4-EC9849CE8049}" dt="2022-03-14T16:07:49.996" v="1031" actId="478"/>
          <ac:picMkLst>
            <pc:docMk/>
            <pc:sldMk cId="1513627137" sldId="290"/>
            <ac:picMk id="5" creationId="{AA9B0BFF-9CA0-4D3C-8D50-EECAEA66194C}"/>
          </ac:picMkLst>
        </pc:picChg>
        <pc:picChg chg="add mod">
          <ac:chgData name="Billy Woody" userId="60100ef7-49d9-4c4d-83b7-00ba2e2836fc" providerId="ADAL" clId="{749824D5-05FA-4C3B-B9C4-EC9849CE8049}" dt="2022-03-14T16:08:46.694" v="1036" actId="14100"/>
          <ac:picMkLst>
            <pc:docMk/>
            <pc:sldMk cId="1513627137" sldId="290"/>
            <ac:picMk id="6" creationId="{456E495C-BD3F-47B3-AD02-2FEF4295DCF4}"/>
          </ac:picMkLst>
        </pc:picChg>
        <pc:cxnChg chg="del">
          <ac:chgData name="Billy Woody" userId="60100ef7-49d9-4c4d-83b7-00ba2e2836fc" providerId="ADAL" clId="{749824D5-05FA-4C3B-B9C4-EC9849CE8049}" dt="2022-03-14T16:07:51.748" v="1032" actId="478"/>
          <ac:cxnSpMkLst>
            <pc:docMk/>
            <pc:sldMk cId="1513627137" sldId="290"/>
            <ac:cxnSpMk id="7" creationId="{B796AC3C-E21E-4D83-95CB-0F4520E5C5AC}"/>
          </ac:cxnSpMkLst>
        </pc:cxnChg>
        <pc:cxnChg chg="mod ord">
          <ac:chgData name="Billy Woody" userId="60100ef7-49d9-4c4d-83b7-00ba2e2836fc" providerId="ADAL" clId="{749824D5-05FA-4C3B-B9C4-EC9849CE8049}" dt="2022-03-14T16:08:54.645" v="1039" actId="1076"/>
          <ac:cxnSpMkLst>
            <pc:docMk/>
            <pc:sldMk cId="1513627137" sldId="290"/>
            <ac:cxnSpMk id="9" creationId="{5492F98D-D385-4D91-BB30-B1BFA7396870}"/>
          </ac:cxnSpMkLst>
        </pc:cxnChg>
        <pc:cxnChg chg="del">
          <ac:chgData name="Billy Woody" userId="60100ef7-49d9-4c4d-83b7-00ba2e2836fc" providerId="ADAL" clId="{749824D5-05FA-4C3B-B9C4-EC9849CE8049}" dt="2022-03-14T16:07:48.547" v="1030" actId="478"/>
          <ac:cxnSpMkLst>
            <pc:docMk/>
            <pc:sldMk cId="1513627137" sldId="290"/>
            <ac:cxnSpMk id="10" creationId="{E00FFA2B-DCBF-49EA-84FB-A67FE2BD94A7}"/>
          </ac:cxnSpMkLst>
        </pc:cxnChg>
      </pc:sldChg>
      <pc:sldChg chg="addSp delSp modSp add mod">
        <pc:chgData name="Billy Woody" userId="60100ef7-49d9-4c4d-83b7-00ba2e2836fc" providerId="ADAL" clId="{749824D5-05FA-4C3B-B9C4-EC9849CE8049}" dt="2022-03-14T16:12:45.564" v="1268" actId="1076"/>
        <pc:sldMkLst>
          <pc:docMk/>
          <pc:sldMk cId="1449274181" sldId="291"/>
        </pc:sldMkLst>
        <pc:spChg chg="mod">
          <ac:chgData name="Billy Woody" userId="60100ef7-49d9-4c4d-83b7-00ba2e2836fc" providerId="ADAL" clId="{749824D5-05FA-4C3B-B9C4-EC9849CE8049}" dt="2022-03-14T16:10:51.602" v="1112" actId="20577"/>
          <ac:spMkLst>
            <pc:docMk/>
            <pc:sldMk cId="1449274181" sldId="291"/>
            <ac:spMk id="2" creationId="{4CD7669E-FA10-0A4C-B061-C02045A7BE8F}"/>
          </ac:spMkLst>
        </pc:spChg>
        <pc:spChg chg="mod">
          <ac:chgData name="Billy Woody" userId="60100ef7-49d9-4c4d-83b7-00ba2e2836fc" providerId="ADAL" clId="{749824D5-05FA-4C3B-B9C4-EC9849CE8049}" dt="2022-03-14T16:12:35.227" v="1265" actId="255"/>
          <ac:spMkLst>
            <pc:docMk/>
            <pc:sldMk cId="1449274181" sldId="291"/>
            <ac:spMk id="3" creationId="{A5655AD1-65B9-4846-A579-58A945247F27}"/>
          </ac:spMkLst>
        </pc:spChg>
        <pc:picChg chg="add mod">
          <ac:chgData name="Billy Woody" userId="60100ef7-49d9-4c4d-83b7-00ba2e2836fc" providerId="ADAL" clId="{749824D5-05FA-4C3B-B9C4-EC9849CE8049}" dt="2022-03-14T16:12:45.564" v="1268" actId="1076"/>
          <ac:picMkLst>
            <pc:docMk/>
            <pc:sldMk cId="1449274181" sldId="291"/>
            <ac:picMk id="5" creationId="{DCC097A7-B278-4B6B-9E31-3352209CD96E}"/>
          </ac:picMkLst>
        </pc:picChg>
        <pc:picChg chg="del">
          <ac:chgData name="Billy Woody" userId="60100ef7-49d9-4c4d-83b7-00ba2e2836fc" providerId="ADAL" clId="{749824D5-05FA-4C3B-B9C4-EC9849CE8049}" dt="2022-03-14T16:11:46.569" v="1260" actId="478"/>
          <ac:picMkLst>
            <pc:docMk/>
            <pc:sldMk cId="1449274181" sldId="291"/>
            <ac:picMk id="6" creationId="{456E495C-BD3F-47B3-AD02-2FEF4295DCF4}"/>
          </ac:picMkLst>
        </pc:picChg>
        <pc:cxnChg chg="del">
          <ac:chgData name="Billy Woody" userId="60100ef7-49d9-4c4d-83b7-00ba2e2836fc" providerId="ADAL" clId="{749824D5-05FA-4C3B-B9C4-EC9849CE8049}" dt="2022-03-14T16:11:49.214" v="1261" actId="478"/>
          <ac:cxnSpMkLst>
            <pc:docMk/>
            <pc:sldMk cId="1449274181" sldId="291"/>
            <ac:cxnSpMk id="9" creationId="{5492F98D-D385-4D91-BB30-B1BFA7396870}"/>
          </ac:cxnSpMkLst>
        </pc:cxnChg>
      </pc:sldChg>
      <pc:sldChg chg="addSp delSp modSp add mod">
        <pc:chgData name="Billy Woody" userId="60100ef7-49d9-4c4d-83b7-00ba2e2836fc" providerId="ADAL" clId="{749824D5-05FA-4C3B-B9C4-EC9849CE8049}" dt="2022-03-14T16:27:08.987" v="1447" actId="20577"/>
        <pc:sldMkLst>
          <pc:docMk/>
          <pc:sldMk cId="90919964" sldId="292"/>
        </pc:sldMkLst>
        <pc:spChg chg="mod">
          <ac:chgData name="Billy Woody" userId="60100ef7-49d9-4c4d-83b7-00ba2e2836fc" providerId="ADAL" clId="{749824D5-05FA-4C3B-B9C4-EC9849CE8049}" dt="2022-03-14T16:27:08.987" v="1447" actId="20577"/>
          <ac:spMkLst>
            <pc:docMk/>
            <pc:sldMk cId="90919964" sldId="292"/>
            <ac:spMk id="2" creationId="{4CD7669E-FA10-0A4C-B061-C02045A7BE8F}"/>
          </ac:spMkLst>
        </pc:spChg>
        <pc:spChg chg="mod">
          <ac:chgData name="Billy Woody" userId="60100ef7-49d9-4c4d-83b7-00ba2e2836fc" providerId="ADAL" clId="{749824D5-05FA-4C3B-B9C4-EC9849CE8049}" dt="2022-03-14T16:14:26.547" v="1428" actId="20577"/>
          <ac:spMkLst>
            <pc:docMk/>
            <pc:sldMk cId="90919964" sldId="292"/>
            <ac:spMk id="3" creationId="{A5655AD1-65B9-4846-A579-58A945247F27}"/>
          </ac:spMkLst>
        </pc:spChg>
        <pc:picChg chg="del">
          <ac:chgData name="Billy Woody" userId="60100ef7-49d9-4c4d-83b7-00ba2e2836fc" providerId="ADAL" clId="{749824D5-05FA-4C3B-B9C4-EC9849CE8049}" dt="2022-03-14T16:14:29.053" v="1429" actId="478"/>
          <ac:picMkLst>
            <pc:docMk/>
            <pc:sldMk cId="90919964" sldId="292"/>
            <ac:picMk id="5" creationId="{DCC097A7-B278-4B6B-9E31-3352209CD96E}"/>
          </ac:picMkLst>
        </pc:picChg>
        <pc:picChg chg="add mod">
          <ac:chgData name="Billy Woody" userId="60100ef7-49d9-4c4d-83b7-00ba2e2836fc" providerId="ADAL" clId="{749824D5-05FA-4C3B-B9C4-EC9849CE8049}" dt="2022-03-14T16:26:40.545" v="1434" actId="1076"/>
          <ac:picMkLst>
            <pc:docMk/>
            <pc:sldMk cId="90919964" sldId="292"/>
            <ac:picMk id="6" creationId="{FC04B002-9C33-40A7-9CBE-E60C6215D1E0}"/>
          </ac:picMkLst>
        </pc:picChg>
        <pc:cxnChg chg="add mod">
          <ac:chgData name="Billy Woody" userId="60100ef7-49d9-4c4d-83b7-00ba2e2836fc" providerId="ADAL" clId="{749824D5-05FA-4C3B-B9C4-EC9849CE8049}" dt="2022-03-14T16:26:51.687" v="1436" actId="1076"/>
          <ac:cxnSpMkLst>
            <pc:docMk/>
            <pc:sldMk cId="90919964" sldId="292"/>
            <ac:cxnSpMk id="7" creationId="{BA308AA3-FCE5-44A6-99B3-7E4D02E5E1E8}"/>
          </ac:cxnSpMkLst>
        </pc:cxnChg>
      </pc:sldChg>
      <pc:sldChg chg="addSp delSp modSp add mod">
        <pc:chgData name="Billy Woody" userId="60100ef7-49d9-4c4d-83b7-00ba2e2836fc" providerId="ADAL" clId="{749824D5-05FA-4C3B-B9C4-EC9849CE8049}" dt="2022-03-14T16:31:34.689" v="1675" actId="1076"/>
        <pc:sldMkLst>
          <pc:docMk/>
          <pc:sldMk cId="541740693" sldId="293"/>
        </pc:sldMkLst>
        <pc:spChg chg="mod">
          <ac:chgData name="Billy Woody" userId="60100ef7-49d9-4c4d-83b7-00ba2e2836fc" providerId="ADAL" clId="{749824D5-05FA-4C3B-B9C4-EC9849CE8049}" dt="2022-03-14T16:29:18.853" v="1470" actId="20577"/>
          <ac:spMkLst>
            <pc:docMk/>
            <pc:sldMk cId="541740693" sldId="293"/>
            <ac:spMk id="2" creationId="{4CD7669E-FA10-0A4C-B061-C02045A7BE8F}"/>
          </ac:spMkLst>
        </pc:spChg>
        <pc:spChg chg="mod">
          <ac:chgData name="Billy Woody" userId="60100ef7-49d9-4c4d-83b7-00ba2e2836fc" providerId="ADAL" clId="{749824D5-05FA-4C3B-B9C4-EC9849CE8049}" dt="2022-03-14T16:30:17.934" v="1669" actId="20577"/>
          <ac:spMkLst>
            <pc:docMk/>
            <pc:sldMk cId="541740693" sldId="293"/>
            <ac:spMk id="3" creationId="{A5655AD1-65B9-4846-A579-58A945247F27}"/>
          </ac:spMkLst>
        </pc:spChg>
        <pc:picChg chg="add mod">
          <ac:chgData name="Billy Woody" userId="60100ef7-49d9-4c4d-83b7-00ba2e2836fc" providerId="ADAL" clId="{749824D5-05FA-4C3B-B9C4-EC9849CE8049}" dt="2022-03-14T16:31:28.777" v="1673" actId="1076"/>
          <ac:picMkLst>
            <pc:docMk/>
            <pc:sldMk cId="541740693" sldId="293"/>
            <ac:picMk id="5" creationId="{1F323093-2F6C-4B95-BCCF-F8D5A36013A7}"/>
          </ac:picMkLst>
        </pc:picChg>
        <pc:picChg chg="del">
          <ac:chgData name="Billy Woody" userId="60100ef7-49d9-4c4d-83b7-00ba2e2836fc" providerId="ADAL" clId="{749824D5-05FA-4C3B-B9C4-EC9849CE8049}" dt="2022-03-14T16:30:22.548" v="1670" actId="478"/>
          <ac:picMkLst>
            <pc:docMk/>
            <pc:sldMk cId="541740693" sldId="293"/>
            <ac:picMk id="6" creationId="{FC04B002-9C33-40A7-9CBE-E60C6215D1E0}"/>
          </ac:picMkLst>
        </pc:picChg>
        <pc:cxnChg chg="mod ord">
          <ac:chgData name="Billy Woody" userId="60100ef7-49d9-4c4d-83b7-00ba2e2836fc" providerId="ADAL" clId="{749824D5-05FA-4C3B-B9C4-EC9849CE8049}" dt="2022-03-14T16:31:34.689" v="1675" actId="1076"/>
          <ac:cxnSpMkLst>
            <pc:docMk/>
            <pc:sldMk cId="541740693" sldId="293"/>
            <ac:cxnSpMk id="7" creationId="{BA308AA3-FCE5-44A6-99B3-7E4D02E5E1E8}"/>
          </ac:cxnSpMkLst>
        </pc:cxnChg>
      </pc:sldChg>
      <pc:sldChg chg="addSp delSp modSp add mod">
        <pc:chgData name="Billy Woody" userId="60100ef7-49d9-4c4d-83b7-00ba2e2836fc" providerId="ADAL" clId="{749824D5-05FA-4C3B-B9C4-EC9849CE8049}" dt="2022-03-14T16:42:56.043" v="1920" actId="1035"/>
        <pc:sldMkLst>
          <pc:docMk/>
          <pc:sldMk cId="745978433" sldId="294"/>
        </pc:sldMkLst>
        <pc:spChg chg="mod">
          <ac:chgData name="Billy Woody" userId="60100ef7-49d9-4c4d-83b7-00ba2e2836fc" providerId="ADAL" clId="{749824D5-05FA-4C3B-B9C4-EC9849CE8049}" dt="2022-03-14T16:35:14.939" v="1697" actId="20577"/>
          <ac:spMkLst>
            <pc:docMk/>
            <pc:sldMk cId="745978433" sldId="294"/>
            <ac:spMk id="2" creationId="{4CD7669E-FA10-0A4C-B061-C02045A7BE8F}"/>
          </ac:spMkLst>
        </pc:spChg>
        <pc:spChg chg="mod">
          <ac:chgData name="Billy Woody" userId="60100ef7-49d9-4c4d-83b7-00ba2e2836fc" providerId="ADAL" clId="{749824D5-05FA-4C3B-B9C4-EC9849CE8049}" dt="2022-03-14T16:35:41.289" v="1802" actId="20577"/>
          <ac:spMkLst>
            <pc:docMk/>
            <pc:sldMk cId="745978433" sldId="294"/>
            <ac:spMk id="3" creationId="{A5655AD1-65B9-4846-A579-58A945247F27}"/>
          </ac:spMkLst>
        </pc:spChg>
        <pc:spChg chg="add mod">
          <ac:chgData name="Billy Woody" userId="60100ef7-49d9-4c4d-83b7-00ba2e2836fc" providerId="ADAL" clId="{749824D5-05FA-4C3B-B9C4-EC9849CE8049}" dt="2022-03-14T16:40:30.661" v="1851" actId="20577"/>
          <ac:spMkLst>
            <pc:docMk/>
            <pc:sldMk cId="745978433" sldId="294"/>
            <ac:spMk id="10" creationId="{1E66BAAC-F72E-417A-AFD3-F28E5CF9B893}"/>
          </ac:spMkLst>
        </pc:spChg>
        <pc:spChg chg="add del mod">
          <ac:chgData name="Billy Woody" userId="60100ef7-49d9-4c4d-83b7-00ba2e2836fc" providerId="ADAL" clId="{749824D5-05FA-4C3B-B9C4-EC9849CE8049}" dt="2022-03-14T16:41:34.248" v="1903" actId="478"/>
          <ac:spMkLst>
            <pc:docMk/>
            <pc:sldMk cId="745978433" sldId="294"/>
            <ac:spMk id="11" creationId="{BC73E933-1427-4BB3-B5B8-CA2DDAE705CA}"/>
          </ac:spMkLst>
        </pc:spChg>
        <pc:spChg chg="add mod">
          <ac:chgData name="Billy Woody" userId="60100ef7-49d9-4c4d-83b7-00ba2e2836fc" providerId="ADAL" clId="{749824D5-05FA-4C3B-B9C4-EC9849CE8049}" dt="2022-03-14T16:40:27.989" v="1849" actId="20577"/>
          <ac:spMkLst>
            <pc:docMk/>
            <pc:sldMk cId="745978433" sldId="294"/>
            <ac:spMk id="15" creationId="{14E59623-B581-400E-9C89-441CE1C0B1EC}"/>
          </ac:spMkLst>
        </pc:spChg>
        <pc:picChg chg="del">
          <ac:chgData name="Billy Woody" userId="60100ef7-49d9-4c4d-83b7-00ba2e2836fc" providerId="ADAL" clId="{749824D5-05FA-4C3B-B9C4-EC9849CE8049}" dt="2022-03-14T16:35:45.802" v="1803" actId="478"/>
          <ac:picMkLst>
            <pc:docMk/>
            <pc:sldMk cId="745978433" sldId="294"/>
            <ac:picMk id="5" creationId="{14D16673-BA39-4851-B596-61EA87EFFFD7}"/>
          </ac:picMkLst>
        </pc:picChg>
        <pc:picChg chg="add mod">
          <ac:chgData name="Billy Woody" userId="60100ef7-49d9-4c4d-83b7-00ba2e2836fc" providerId="ADAL" clId="{749824D5-05FA-4C3B-B9C4-EC9849CE8049}" dt="2022-03-14T16:39:29.682" v="1819" actId="1076"/>
          <ac:picMkLst>
            <pc:docMk/>
            <pc:sldMk cId="745978433" sldId="294"/>
            <ac:picMk id="9" creationId="{3628C8C9-085E-486A-9698-CEEA6F96EC21}"/>
          </ac:picMkLst>
        </pc:picChg>
        <pc:picChg chg="add mod">
          <ac:chgData name="Billy Woody" userId="60100ef7-49d9-4c4d-83b7-00ba2e2836fc" providerId="ADAL" clId="{749824D5-05FA-4C3B-B9C4-EC9849CE8049}" dt="2022-03-14T16:42:56.043" v="1920" actId="1035"/>
          <ac:picMkLst>
            <pc:docMk/>
            <pc:sldMk cId="745978433" sldId="294"/>
            <ac:picMk id="13" creationId="{11502F14-FF2B-4269-B8A5-537C2F7A9076}"/>
          </ac:picMkLst>
        </pc:picChg>
        <pc:picChg chg="add mod">
          <ac:chgData name="Billy Woody" userId="60100ef7-49d9-4c4d-83b7-00ba2e2836fc" providerId="ADAL" clId="{749824D5-05FA-4C3B-B9C4-EC9849CE8049}" dt="2022-03-14T16:37:15.161" v="1809" actId="1076"/>
          <ac:picMkLst>
            <pc:docMk/>
            <pc:sldMk cId="745978433" sldId="294"/>
            <ac:picMk id="1026" creationId="{E9C59257-D5F2-414E-A8B5-934FB2EE1B21}"/>
          </ac:picMkLst>
        </pc:picChg>
        <pc:picChg chg="add del">
          <ac:chgData name="Billy Woody" userId="60100ef7-49d9-4c4d-83b7-00ba2e2836fc" providerId="ADAL" clId="{749824D5-05FA-4C3B-B9C4-EC9849CE8049}" dt="2022-03-14T16:37:33.098" v="1811"/>
          <ac:picMkLst>
            <pc:docMk/>
            <pc:sldMk cId="745978433" sldId="294"/>
            <ac:picMk id="1028" creationId="{5203A272-D745-4E40-B45E-4D8F5A17F546}"/>
          </ac:picMkLst>
        </pc:picChg>
        <pc:picChg chg="add del">
          <ac:chgData name="Billy Woody" userId="60100ef7-49d9-4c4d-83b7-00ba2e2836fc" providerId="ADAL" clId="{749824D5-05FA-4C3B-B9C4-EC9849CE8049}" dt="2022-03-14T16:37:56.328" v="1813"/>
          <ac:picMkLst>
            <pc:docMk/>
            <pc:sldMk cId="745978433" sldId="294"/>
            <ac:picMk id="1030" creationId="{F8FC5C30-BE94-44DD-B546-40930E83AAEF}"/>
          </ac:picMkLst>
        </pc:picChg>
        <pc:picChg chg="add del">
          <ac:chgData name="Billy Woody" userId="60100ef7-49d9-4c4d-83b7-00ba2e2836fc" providerId="ADAL" clId="{749824D5-05FA-4C3B-B9C4-EC9849CE8049}" dt="2022-03-14T16:38:07.295" v="1815"/>
          <ac:picMkLst>
            <pc:docMk/>
            <pc:sldMk cId="745978433" sldId="294"/>
            <ac:picMk id="1032" creationId="{A16E7D25-33C1-442D-B993-3EBB134C4EFA}"/>
          </ac:picMkLst>
        </pc:picChg>
        <pc:cxnChg chg="mod">
          <ac:chgData name="Billy Woody" userId="60100ef7-49d9-4c4d-83b7-00ba2e2836fc" providerId="ADAL" clId="{749824D5-05FA-4C3B-B9C4-EC9849CE8049}" dt="2022-03-14T16:37:15.161" v="1809" actId="1076"/>
          <ac:cxnSpMkLst>
            <pc:docMk/>
            <pc:sldMk cId="745978433" sldId="294"/>
            <ac:cxnSpMk id="7" creationId="{B796AC3C-E21E-4D83-95CB-0F4520E5C5A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41" Type="http://schemas.openxmlformats.org/officeDocument/2006/relationships/image" Target="../media/image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FE7A5-4771-6743-A9CC-396897CEE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4846320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Friday, December 10, 2021</a:t>
            </a:r>
          </a:p>
        </p:txBody>
      </p:sp>
    </p:spTree>
    <p:extLst>
      <p:ext uri="{BB962C8B-B14F-4D97-AF65-F5344CB8AC3E}">
        <p14:creationId xmlns:p14="http://schemas.microsoft.com/office/powerpoint/2010/main" val="2094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22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18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F4B5B-441A-1E47-85B0-FA483B469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0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88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8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963E-84DF-034D-99F8-3A5E20AFF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674E5-A01D-F84B-BBD4-3D8D2D65E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74B6-F8BA-CD43-993B-FD206A27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4EF8-BD6C-9C40-B922-4057E2F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ED492-D255-BF48-BAA4-D96DAD19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F0BAD92-8E91-5148-B8EF-8AA8DB5F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214027-578A-F640-879B-3D9D9F3BE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762EF1-1345-7C4F-B455-504017201B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1BCE45-DE1A-624F-A439-056579BEB1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B084763-3B01-BC49-92CB-F49EBD606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207D5F4-A9E8-4140-A16E-155287A3DFA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67EE60E-F92E-0D43-9D3A-A40E9FF687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558EDC-C339-A545-A52C-660B3D86A0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DF27DA7-2AC2-2E42-98CD-6F706DB014E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B746C8-888A-5044-AA70-564004054DA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5558CCE-F87A-4446-AF0C-933F48CA15B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7B9395-D00C-F54F-B3C9-54C6170AFF4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AF631B8-AE59-934F-9B6F-A1E55B25E4C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5982892-A52A-8F45-AA0D-874D1D4AE50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0771804-6D33-1B4A-BF98-779E04E11D1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5FB09F-CA5B-E246-99C9-7EADDE8494D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4988435-29BF-AD4A-9A5C-4A583C106CB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1351BE-3AB3-DC40-A502-8B8CE4C4F27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F41CB98-34A4-EE4C-95FE-153590E842EC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6629BE10-5DF1-C246-A411-EAC593C4D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6051"/>
            <a:ext cx="10515600" cy="23017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30B384E-BC40-E848-B1D1-F85054F2E0D5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7A45B83-622C-1C42-9590-24230B18CC79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C9E6602-3F7B-AD40-8CAF-47E90E4D7FA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07415D4-DDF7-0A49-8CC9-279ACE16E5DF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20B1A7-6AF2-7342-A6F8-C9804D279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577827"/>
            <a:ext cx="10515600" cy="803297"/>
          </a:xfrm>
          <a:prstGeom prst="rect">
            <a:avLst/>
          </a:prstGeom>
        </p:spPr>
        <p:txBody>
          <a:bodyPr tIns="365760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BF5B90E-F473-6C4C-8377-DE700176F24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371600" y="461440"/>
            <a:ext cx="2468880" cy="24688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Your Headshot</a:t>
            </a:r>
          </a:p>
        </p:txBody>
      </p:sp>
    </p:spTree>
    <p:extLst>
      <p:ext uri="{BB962C8B-B14F-4D97-AF65-F5344CB8AC3E}">
        <p14:creationId xmlns:p14="http://schemas.microsoft.com/office/powerpoint/2010/main" val="1612818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E7FD-1BAB-134E-8010-EADB9414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77C9-57C9-BC4F-B2B9-A9CE502B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FD23-F350-0240-9E8F-073C2DD8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3C4FA-5676-3340-9006-9F1D8CEC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BE85E-08BF-504A-A3D9-650844BE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94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E64C-045D-E546-877B-BD1326EE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30FDF-1175-1B4A-9687-9E11160D5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6173C-F5A0-7547-A4F5-5DE9074CB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B8A38-A01A-AE4D-9761-A1C18E2E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19F96-7736-CF40-A3A8-08E94174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1DFB2-FCAC-494E-95A3-F001E49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5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4AA1-0FA6-CB4A-8729-A5CA5D9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5855-DD51-8D40-9827-21771FCBB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94ADE-A25C-534D-9683-14F70E55D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7CD4D-3E77-B749-B310-8CF9BDBC8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A323B-43FD-614A-AE80-D6E624A17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9A4E5-1A3A-2F47-97B0-234005DC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856B4-BBB2-3946-BBA3-DE227A97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85861-790D-8F42-8C4A-F85A1C39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5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DF00-8094-B545-A264-CD501D70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A69EC-3460-6D4B-86FC-10753636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E0B3-DAE9-5B4B-9A68-0A200770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D02BC-8E1A-3F49-B4F6-83756B54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3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F5BA6-A728-EF4A-9969-432BBD33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216DA-53A9-7041-8861-9A26F498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B28E6-F191-6844-9386-264BE8B7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8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BE7A-58B2-2246-8797-3B094F21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62FB-E82E-AD40-8099-D4CE7A5D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AC85D-4C75-054B-80AD-29AB659C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0D8D7-5D44-7942-AE98-39C6BF9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89494-14C2-AF49-9C37-45F1ED6E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7C81-3A28-1449-B590-A7821C1C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3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A37-700C-BF4F-A483-EC2762C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C2BA4-5AFD-B74E-A08B-09A83AC1F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26F2-09B2-B048-9313-A358B76FE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4F47-EA7F-5344-89FA-EE720819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31345-A3E9-564A-859E-CF1EE3B3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DAC11-4DFC-3548-B7AA-42D80B95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2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E1DE-2574-BB4C-87D0-D7337A99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4D764-7C46-C844-A1DE-ED069C60A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C7EA-D94A-BD4B-A8C7-F1A4DE5A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9C2B-94FB-3D42-AE4B-63E18B3F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2B11-E973-C14F-AD08-7D7AD672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2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0E9CE-B637-AC40-A262-809550AE6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555D5-FC9C-5048-B967-85C28A99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7EF7-E0D5-9944-BA61-2C0F6E64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401B-F90E-8F4B-93D5-76A066A6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9301C-824D-7F4B-8D82-67CEB6D9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549E4D-A973-634E-AE2A-06BF97D0706A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F1D0-FB5F-AE4C-A50C-6F95771E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365760"/>
            <a:ext cx="9448800" cy="6126480"/>
          </a:xfrm>
        </p:spPr>
        <p:txBody>
          <a:bodyPr lIns="457200" rIns="457200" anchor="ctr" anchorCtr="0">
            <a:normAutofit/>
          </a:bodyPr>
          <a:lstStyle>
            <a:lvl1pPr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Big callout or stat that continues on multiple lines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BD895A-D1F3-6B41-AD9C-C39D5CAB8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7280" y="1600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1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5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66B8D-3693-7448-A900-2C5D04666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4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21.svg"/><Relationship Id="rId39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6.png"/><Relationship Id="rId34" Type="http://schemas.openxmlformats.org/officeDocument/2006/relationships/image" Target="../media/image29.svg"/><Relationship Id="rId42" Type="http://schemas.openxmlformats.org/officeDocument/2006/relationships/image" Target="../media/image37.svg"/><Relationship Id="rId47" Type="http://schemas.openxmlformats.org/officeDocument/2006/relationships/image" Target="../media/image42.png"/><Relationship Id="rId50" Type="http://schemas.openxmlformats.org/officeDocument/2006/relationships/image" Target="../media/image45.svg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svg"/><Relationship Id="rId46" Type="http://schemas.openxmlformats.org/officeDocument/2006/relationships/image" Target="../media/image41.sv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svg"/><Relationship Id="rId20" Type="http://schemas.openxmlformats.org/officeDocument/2006/relationships/image" Target="../media/image15.svg"/><Relationship Id="rId29" Type="http://schemas.openxmlformats.org/officeDocument/2006/relationships/image" Target="../media/image24.pn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png"/><Relationship Id="rId24" Type="http://schemas.openxmlformats.org/officeDocument/2006/relationships/image" Target="../media/image19.svg"/><Relationship Id="rId32" Type="http://schemas.openxmlformats.org/officeDocument/2006/relationships/image" Target="../media/image27.svg"/><Relationship Id="rId37" Type="http://schemas.openxmlformats.org/officeDocument/2006/relationships/image" Target="../media/image32.png"/><Relationship Id="rId40" Type="http://schemas.openxmlformats.org/officeDocument/2006/relationships/image" Target="../media/image35.svg"/><Relationship Id="rId45" Type="http://schemas.openxmlformats.org/officeDocument/2006/relationships/image" Target="../media/image40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28" Type="http://schemas.openxmlformats.org/officeDocument/2006/relationships/image" Target="../media/image23.svg"/><Relationship Id="rId36" Type="http://schemas.openxmlformats.org/officeDocument/2006/relationships/image" Target="../media/image31.svg"/><Relationship Id="rId49" Type="http://schemas.openxmlformats.org/officeDocument/2006/relationships/image" Target="../media/image44.png"/><Relationship Id="rId10" Type="http://schemas.openxmlformats.org/officeDocument/2006/relationships/image" Target="../media/image3.sv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4" Type="http://schemas.openxmlformats.org/officeDocument/2006/relationships/image" Target="../media/image39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7.svg"/><Relationship Id="rId27" Type="http://schemas.openxmlformats.org/officeDocument/2006/relationships/image" Target="../media/image22.png"/><Relationship Id="rId30" Type="http://schemas.openxmlformats.org/officeDocument/2006/relationships/image" Target="../media/image25.sv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43.svg"/><Relationship Id="rId8" Type="http://schemas.openxmlformats.org/officeDocument/2006/relationships/theme" Target="../theme/theme2.xml"/><Relationship Id="rId51" Type="http://schemas.openxmlformats.org/officeDocument/2006/relationships/image" Target="../media/image46.emf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19.svg"/><Relationship Id="rId39" Type="http://schemas.openxmlformats.org/officeDocument/2006/relationships/image" Target="../media/image32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4.png"/><Relationship Id="rId34" Type="http://schemas.openxmlformats.org/officeDocument/2006/relationships/image" Target="../media/image27.svg"/><Relationship Id="rId42" Type="http://schemas.openxmlformats.org/officeDocument/2006/relationships/image" Target="../media/image35.svg"/><Relationship Id="rId47" Type="http://schemas.openxmlformats.org/officeDocument/2006/relationships/image" Target="../media/image40.png"/><Relationship Id="rId50" Type="http://schemas.openxmlformats.org/officeDocument/2006/relationships/image" Target="../media/image43.svg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1.svg"/><Relationship Id="rId46" Type="http://schemas.openxmlformats.org/officeDocument/2006/relationships/image" Target="../media/image39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svg"/><Relationship Id="rId20" Type="http://schemas.openxmlformats.org/officeDocument/2006/relationships/image" Target="../media/image13.svg"/><Relationship Id="rId29" Type="http://schemas.openxmlformats.org/officeDocument/2006/relationships/image" Target="../media/image22.pn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24" Type="http://schemas.openxmlformats.org/officeDocument/2006/relationships/image" Target="../media/image17.svg"/><Relationship Id="rId32" Type="http://schemas.openxmlformats.org/officeDocument/2006/relationships/image" Target="../media/image25.svg"/><Relationship Id="rId37" Type="http://schemas.openxmlformats.org/officeDocument/2006/relationships/image" Target="../media/image30.png"/><Relationship Id="rId40" Type="http://schemas.openxmlformats.org/officeDocument/2006/relationships/image" Target="../media/image33.svg"/><Relationship Id="rId45" Type="http://schemas.openxmlformats.org/officeDocument/2006/relationships/image" Target="../media/image3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svg"/><Relationship Id="rId36" Type="http://schemas.openxmlformats.org/officeDocument/2006/relationships/image" Target="../media/image29.svg"/><Relationship Id="rId49" Type="http://schemas.openxmlformats.org/officeDocument/2006/relationships/image" Target="../media/image42.png"/><Relationship Id="rId10" Type="http://schemas.openxmlformats.org/officeDocument/2006/relationships/image" Target="../media/image3.sv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4" Type="http://schemas.openxmlformats.org/officeDocument/2006/relationships/image" Target="../media/image37.svg"/><Relationship Id="rId52" Type="http://schemas.openxmlformats.org/officeDocument/2006/relationships/image" Target="../media/image45.sv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5.svg"/><Relationship Id="rId27" Type="http://schemas.openxmlformats.org/officeDocument/2006/relationships/image" Target="../media/image20.png"/><Relationship Id="rId30" Type="http://schemas.openxmlformats.org/officeDocument/2006/relationships/image" Target="../media/image23.svg"/><Relationship Id="rId35" Type="http://schemas.openxmlformats.org/officeDocument/2006/relationships/image" Target="../media/image28.png"/><Relationship Id="rId43" Type="http://schemas.openxmlformats.org/officeDocument/2006/relationships/image" Target="../media/image36.png"/><Relationship Id="rId48" Type="http://schemas.openxmlformats.org/officeDocument/2006/relationships/image" Target="../media/image41.svg"/><Relationship Id="rId8" Type="http://schemas.openxmlformats.org/officeDocument/2006/relationships/theme" Target="../theme/theme3.xml"/><Relationship Id="rId51" Type="http://schemas.openxmlformats.org/officeDocument/2006/relationships/image" Target="../media/image4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06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5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22FDC60-59F9-CE41-A8B6-6B2718CB5A62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734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67" r:id="rId3"/>
    <p:sldLayoutId id="2147483653" r:id="rId4"/>
    <p:sldLayoutId id="2147483656" r:id="rId5"/>
    <p:sldLayoutId id="214748365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712596C-F595-7F47-AA08-BE20BB575F9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38D03-5A35-6E48-889E-2CE79F77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AF9FE-0B60-354E-8204-630F78EA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4432-6D23-E341-A577-D1F747D23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BA89-C98F-5045-8B78-B0C2E14DE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EF15F-369C-2A48-8A47-F502E7EC8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ebaim.org/resources/contrastchecker/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ebaim.org/resources/contrastchecker/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21.sv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16.png"/><Relationship Id="rId7" Type="http://schemas.openxmlformats.org/officeDocument/2006/relationships/image" Target="../media/image11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33" Type="http://schemas.openxmlformats.org/officeDocument/2006/relationships/image" Target="../media/image15.svg"/><Relationship Id="rId38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28.png"/><Relationship Id="rId20" Type="http://schemas.openxmlformats.org/officeDocument/2006/relationships/image" Target="../media/image22.png"/><Relationship Id="rId29" Type="http://schemas.openxmlformats.org/officeDocument/2006/relationships/image" Target="../media/image4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3.svg"/><Relationship Id="rId24" Type="http://schemas.openxmlformats.org/officeDocument/2006/relationships/image" Target="../media/image36.png"/><Relationship Id="rId32" Type="http://schemas.openxmlformats.org/officeDocument/2006/relationships/image" Target="../media/image14.png"/><Relationship Id="rId37" Type="http://schemas.openxmlformats.org/officeDocument/2006/relationships/image" Target="../media/image19.svg"/><Relationship Id="rId40" Type="http://schemas.openxmlformats.org/officeDocument/2006/relationships/image" Target="../media/image46.emf"/><Relationship Id="rId5" Type="http://schemas.openxmlformats.org/officeDocument/2006/relationships/image" Target="../media/image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28" Type="http://schemas.openxmlformats.org/officeDocument/2006/relationships/image" Target="../media/image40.png"/><Relationship Id="rId36" Type="http://schemas.openxmlformats.org/officeDocument/2006/relationships/image" Target="../media/image18.png"/><Relationship Id="rId10" Type="http://schemas.openxmlformats.org/officeDocument/2006/relationships/image" Target="../media/image2.png"/><Relationship Id="rId19" Type="http://schemas.openxmlformats.org/officeDocument/2006/relationships/image" Target="../media/image3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9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svg"/><Relationship Id="rId30" Type="http://schemas.openxmlformats.org/officeDocument/2006/relationships/image" Target="../media/image32.png"/><Relationship Id="rId35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17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4" y="3113880"/>
            <a:ext cx="2959222" cy="620714"/>
          </a:xfrm>
        </p:spPr>
        <p:txBody>
          <a:bodyPr/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 AA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062" y="987425"/>
            <a:ext cx="7287480" cy="4873625"/>
          </a:xfrm>
        </p:spPr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Heebo" pitchFamily="2" charset="-79"/>
                <a:cs typeface="Heebo" pitchFamily="2" charset="-79"/>
              </a:rPr>
              <a:t>To reach Level </a:t>
            </a:r>
            <a:r>
              <a:rPr lang="en-US" b="1" i="0" dirty="0">
                <a:solidFill>
                  <a:srgbClr val="FFFFFF"/>
                </a:solidFill>
                <a:effectLst/>
                <a:latin typeface="Heebo" pitchFamily="2" charset="-79"/>
                <a:cs typeface="Heebo" pitchFamily="2" charset="-79"/>
              </a:rPr>
              <a:t>AA </a:t>
            </a:r>
            <a:r>
              <a:rPr lang="en-US" b="0" i="0" dirty="0">
                <a:solidFill>
                  <a:srgbClr val="FFFFFF"/>
                </a:solidFill>
                <a:effectLst/>
                <a:latin typeface="Heebo" pitchFamily="2" charset="-79"/>
                <a:cs typeface="Heebo" pitchFamily="2" charset="-79"/>
              </a:rPr>
              <a:t>you must meet 13 more criteria in addition to the 25 for Level </a:t>
            </a:r>
            <a:r>
              <a:rPr lang="en-US" b="1" i="0" dirty="0">
                <a:solidFill>
                  <a:srgbClr val="FFFFFF"/>
                </a:solidFill>
                <a:effectLst/>
                <a:latin typeface="Heebo" pitchFamily="2" charset="-79"/>
                <a:cs typeface="Heebo" pitchFamily="2" charset="-79"/>
              </a:rPr>
              <a:t>A</a:t>
            </a:r>
            <a:r>
              <a:rPr lang="en-US" b="0" i="0" dirty="0">
                <a:solidFill>
                  <a:srgbClr val="FFFFFF"/>
                </a:solidFill>
                <a:effectLst/>
                <a:latin typeface="Heebo" pitchFamily="2" charset="-79"/>
                <a:cs typeface="Heebo" pitchFamily="2" charset="-79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6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4" y="3113880"/>
            <a:ext cx="2959222" cy="620714"/>
          </a:xfrm>
        </p:spPr>
        <p:txBody>
          <a:bodyPr/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 AAA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062" y="987425"/>
            <a:ext cx="7287480" cy="4873625"/>
          </a:xfrm>
        </p:spPr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Heebo" pitchFamily="2" charset="-79"/>
                <a:cs typeface="Heebo" pitchFamily="2" charset="-79"/>
              </a:rPr>
              <a:t>To reach Level </a:t>
            </a:r>
            <a:r>
              <a:rPr lang="en-US" b="1" i="0" dirty="0">
                <a:solidFill>
                  <a:srgbClr val="FFFFFF"/>
                </a:solidFill>
                <a:effectLst/>
                <a:latin typeface="Heebo" pitchFamily="2" charset="-79"/>
                <a:cs typeface="Heebo" pitchFamily="2" charset="-79"/>
              </a:rPr>
              <a:t>AAA </a:t>
            </a:r>
            <a:r>
              <a:rPr lang="en-US" b="0" i="0" dirty="0">
                <a:solidFill>
                  <a:srgbClr val="FFFFFF"/>
                </a:solidFill>
                <a:effectLst/>
                <a:latin typeface="Heebo" pitchFamily="2" charset="-79"/>
                <a:cs typeface="Heebo" pitchFamily="2" charset="-79"/>
              </a:rPr>
              <a:t>you must meet the previous 38 criteria plus an additional 23 more for a total of 61 criteria that must be met.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16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  <a:lumOff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Conformance Example – Use of Color</a:t>
            </a:r>
            <a:endParaRPr lang="en-US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Color is not the only way to convey information, action, or distinguishing a visual element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The same as Level A but the contrast ratio must be at least 4.5:1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AAA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The same as Level A but with a contrast ratio of at least 7:1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3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E018FD9A-4A37-4E6C-B46B-0A32ACC23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0"/>
          <a:stretch/>
        </p:blipFill>
        <p:spPr bwMode="auto">
          <a:xfrm>
            <a:off x="599413" y="644769"/>
            <a:ext cx="10608599" cy="52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1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3CFD-8350-4C8E-AAD8-D48A223D00DE}"/>
              </a:ext>
            </a:extLst>
          </p:cNvPr>
          <p:cNvSpPr txBox="1">
            <a:spLocks/>
          </p:cNvSpPr>
          <p:nvPr/>
        </p:nvSpPr>
        <p:spPr>
          <a:xfrm>
            <a:off x="6799384" y="18256"/>
            <a:ext cx="3407507" cy="1091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2F96C-46E2-4D00-B605-AFF30D0D51D9}"/>
              </a:ext>
            </a:extLst>
          </p:cNvPr>
          <p:cNvSpPr txBox="1">
            <a:spLocks/>
          </p:cNvSpPr>
          <p:nvPr/>
        </p:nvSpPr>
        <p:spPr>
          <a:xfrm>
            <a:off x="6799384" y="668950"/>
            <a:ext cx="4213001" cy="382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Checking Contrast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38D2032-25DD-4875-AA0E-021273525BED}"/>
              </a:ext>
            </a:extLst>
          </p:cNvPr>
          <p:cNvSpPr txBox="1">
            <a:spLocks/>
          </p:cNvSpPr>
          <p:nvPr/>
        </p:nvSpPr>
        <p:spPr>
          <a:xfrm>
            <a:off x="2391509" y="1988403"/>
            <a:ext cx="6963508" cy="553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WebAIM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Contrast Checker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A5C7DA7-A5FA-4769-B1F2-F3465BD8C16B}"/>
              </a:ext>
            </a:extLst>
          </p:cNvPr>
          <p:cNvSpPr txBox="1">
            <a:spLocks/>
          </p:cNvSpPr>
          <p:nvPr/>
        </p:nvSpPr>
        <p:spPr>
          <a:xfrm>
            <a:off x="901233" y="2627848"/>
            <a:ext cx="10905994" cy="116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https://webaim.org/resources/contrastchecker/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185FF-4C72-4864-A0FD-2E2314C9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77" y="3429000"/>
            <a:ext cx="2749061" cy="267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0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D6AFB8E0-995F-4704-9A8E-DE36630AE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069" y="545815"/>
            <a:ext cx="6809861" cy="5257107"/>
          </a:xfrm>
          <a:prstGeom prst="rect">
            <a:avLst/>
          </a:prstGeom>
          <a:ln w="22225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88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ED480-4FF2-894F-A97C-B83DF3CBA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Class Exercise (5 minutes)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F868C-CEAA-411C-A860-252D387C60C6}"/>
              </a:ext>
            </a:extLst>
          </p:cNvPr>
          <p:cNvSpPr txBox="1"/>
          <p:nvPr/>
        </p:nvSpPr>
        <p:spPr>
          <a:xfrm>
            <a:off x="1414583" y="2057400"/>
            <a:ext cx="507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Go to the Contrast Checker page I created in Omni</a:t>
            </a:r>
          </a:p>
          <a:p>
            <a:r>
              <a:rPr lang="en-US" dirty="0">
                <a:solidFill>
                  <a:schemeClr val="bg2"/>
                </a:solidFill>
              </a:rPr>
              <a:t>Using some of your existing site colors, test them for contrast ratios. The link can be found in the addons dropdown menu.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9E9029-3B6C-4A88-A5CF-C91CE017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152" y="995363"/>
            <a:ext cx="3832442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84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97" y="582346"/>
            <a:ext cx="7031036" cy="6207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Adding Links, Ambiguous Link 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1" y="1317625"/>
            <a:ext cx="10145671" cy="4873625"/>
          </a:xfrm>
        </p:spPr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Heebo" pitchFamily="2" charset="-79"/>
                <a:cs typeface="Heebo" pitchFamily="2" charset="-79"/>
              </a:rPr>
              <a:t>You want to avoid the “Click Here” of “More Information” verbiage</a:t>
            </a:r>
          </a:p>
          <a:p>
            <a:r>
              <a:rPr lang="en-US" dirty="0">
                <a:solidFill>
                  <a:srgbClr val="FFFFFF"/>
                </a:solidFill>
                <a:latin typeface="Heebo" pitchFamily="2" charset="-79"/>
                <a:cs typeface="Heebo" pitchFamily="2" charset="-79"/>
              </a:rPr>
              <a:t>Your link should be descriptive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Heebo" pitchFamily="2" charset="-79"/>
                <a:cs typeface="Heebo" pitchFamily="2" charset="-79"/>
              </a:rPr>
              <a:t>Instead of saying “</a:t>
            </a:r>
            <a:r>
              <a:rPr lang="en-US" b="1" u="sng" dirty="0">
                <a:solidFill>
                  <a:srgbClr val="0070C0"/>
                </a:solidFill>
                <a:latin typeface="Heebo" pitchFamily="2" charset="-79"/>
                <a:cs typeface="Heebo" pitchFamily="2" charset="-79"/>
              </a:rPr>
              <a:t>Click here</a:t>
            </a:r>
            <a:r>
              <a:rPr lang="en-US" dirty="0">
                <a:solidFill>
                  <a:srgbClr val="FFFFFF"/>
                </a:solidFill>
                <a:latin typeface="Heebo" pitchFamily="2" charset="-79"/>
                <a:cs typeface="Heebo" pitchFamily="2" charset="-79"/>
              </a:rPr>
              <a:t> for the Financial Aid Application”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Heebo" pitchFamily="2" charset="-79"/>
                <a:cs typeface="Heebo" pitchFamily="2" charset="-79"/>
              </a:rPr>
              <a:t>Make the text </a:t>
            </a:r>
            <a:r>
              <a:rPr lang="en-US" b="1" u="sng" dirty="0">
                <a:solidFill>
                  <a:srgbClr val="0070C0"/>
                </a:solidFill>
                <a:latin typeface="Heebo" pitchFamily="2" charset="-79"/>
                <a:cs typeface="Heebo" pitchFamily="2" charset="-79"/>
              </a:rPr>
              <a:t>Financial Aid Form </a:t>
            </a:r>
            <a:r>
              <a:rPr lang="en-US" dirty="0">
                <a:solidFill>
                  <a:srgbClr val="FFFFFF"/>
                </a:solidFill>
                <a:latin typeface="Heebo" pitchFamily="2" charset="-79"/>
                <a:cs typeface="Heebo" pitchFamily="2" charset="-79"/>
              </a:rPr>
              <a:t>the actual link: 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Heebo" pitchFamily="2" charset="-79"/>
                <a:cs typeface="Heebo" pitchFamily="2" charset="-79"/>
              </a:rPr>
              <a:t>“</a:t>
            </a:r>
            <a:r>
              <a:rPr lang="en-US" b="0" dirty="0">
                <a:solidFill>
                  <a:srgbClr val="FFFFFF"/>
                </a:solidFill>
                <a:latin typeface="Heebo" pitchFamily="2" charset="-79"/>
                <a:cs typeface="Heebo" pitchFamily="2" charset="-79"/>
              </a:rPr>
              <a:t>In order to apply, fill out the</a:t>
            </a:r>
            <a:r>
              <a:rPr lang="en-US" dirty="0">
                <a:solidFill>
                  <a:srgbClr val="FFFFFF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b="1" u="sng" dirty="0">
                <a:solidFill>
                  <a:srgbClr val="0070C0"/>
                </a:solidFill>
                <a:latin typeface="Heebo" pitchFamily="2" charset="-79"/>
                <a:cs typeface="Heebo" pitchFamily="2" charset="-79"/>
              </a:rPr>
              <a:t>Financial Aid Form</a:t>
            </a:r>
            <a:r>
              <a:rPr lang="en-US" dirty="0">
                <a:solidFill>
                  <a:srgbClr val="FFFFFF"/>
                </a:solidFill>
                <a:latin typeface="Heebo" pitchFamily="2" charset="-79"/>
                <a:cs typeface="Heebo" pitchFamily="2" charset="-79"/>
              </a:rPr>
              <a:t>”</a:t>
            </a:r>
            <a:endParaRPr lang="en-US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65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97" y="582346"/>
            <a:ext cx="6819370" cy="6207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using ‘Image Title’ on Images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1" y="1317625"/>
            <a:ext cx="10145671" cy="48736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When adding an image to a page, use only the Alt-Text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16673-BA39-4851-B596-61EA87EFF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663" y="2381779"/>
            <a:ext cx="3191197" cy="35057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96AC3C-E21E-4D83-95CB-0F4520E5C5AC}"/>
              </a:ext>
            </a:extLst>
          </p:cNvPr>
          <p:cNvCxnSpPr/>
          <p:nvPr/>
        </p:nvCxnSpPr>
        <p:spPr>
          <a:xfrm flipH="1">
            <a:off x="6866260" y="3754437"/>
            <a:ext cx="124480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98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97" y="582346"/>
            <a:ext cx="6819370" cy="620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Text Within an Image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1" y="1317625"/>
            <a:ext cx="10145671" cy="48736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If an image has text in it and it is expected to be read, the accessibility ready will never read it.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96AC3C-E21E-4D83-95CB-0F4520E5C5AC}"/>
              </a:ext>
            </a:extLst>
          </p:cNvPr>
          <p:cNvCxnSpPr/>
          <p:nvPr/>
        </p:nvCxnSpPr>
        <p:spPr>
          <a:xfrm flipH="1">
            <a:off x="9131419" y="8269287"/>
            <a:ext cx="19038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Submit Button transparent PNG - StickPNG">
            <a:extLst>
              <a:ext uri="{FF2B5EF4-FFF2-40B4-BE49-F238E27FC236}">
                <a16:creationId xmlns:a16="http://schemas.microsoft.com/office/drawing/2014/main" id="{E9C59257-D5F2-414E-A8B5-934FB2EE1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4" y="3139017"/>
            <a:ext cx="2381249" cy="23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8C8C9-085E-486A-9698-CEEA6F96E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896" y="3584575"/>
            <a:ext cx="3286338" cy="1173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66BAAC-F72E-417A-AFD3-F28E5CF9B893}"/>
              </a:ext>
            </a:extLst>
          </p:cNvPr>
          <p:cNvSpPr txBox="1"/>
          <p:nvPr/>
        </p:nvSpPr>
        <p:spPr>
          <a:xfrm>
            <a:off x="2396067" y="5182456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Image of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E59623-B581-400E-9C89-441CE1C0B1EC}"/>
              </a:ext>
            </a:extLst>
          </p:cNvPr>
          <p:cNvSpPr txBox="1"/>
          <p:nvPr/>
        </p:nvSpPr>
        <p:spPr>
          <a:xfrm>
            <a:off x="6404365" y="5182456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Actual Text</a:t>
            </a:r>
          </a:p>
        </p:txBody>
      </p:sp>
      <p:pic>
        <p:nvPicPr>
          <p:cNvPr id="13" name="Graphic 12" descr="No sign outline">
            <a:extLst>
              <a:ext uri="{FF2B5EF4-FFF2-40B4-BE49-F238E27FC236}">
                <a16:creationId xmlns:a16="http://schemas.microsoft.com/office/drawing/2014/main" id="{11502F14-FF2B-4269-B8A5-537C2F7A9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5179" y="2537041"/>
            <a:ext cx="3113219" cy="31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7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8A52C6-DF14-6143-A314-1CA06F44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6051"/>
            <a:ext cx="10515600" cy="2301776"/>
          </a:xfrm>
        </p:spPr>
        <p:txBody>
          <a:bodyPr/>
          <a:lstStyle/>
          <a:p>
            <a:r>
              <a:rPr lang="en-US" sz="4800" dirty="0"/>
              <a:t>Editing Pages with Accessibility in Mind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ABF52-7F43-6A43-8C6B-B61DF5D76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577827"/>
            <a:ext cx="10515600" cy="803297"/>
          </a:xfrm>
        </p:spPr>
        <p:txBody>
          <a:bodyPr/>
          <a:lstStyle/>
          <a:p>
            <a:r>
              <a:rPr lang="en-US" dirty="0"/>
              <a:t>Accessibility and Omni CMS</a:t>
            </a:r>
          </a:p>
        </p:txBody>
      </p:sp>
      <p:pic>
        <p:nvPicPr>
          <p:cNvPr id="3" name="Picture Placeholder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EC49E08-2D94-4286-B98C-DA7DEF9371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B54E995-AFA4-4F85-9D6D-DCB0B38C4325}"/>
              </a:ext>
            </a:extLst>
          </p:cNvPr>
          <p:cNvSpPr txBox="1">
            <a:spLocks/>
          </p:cNvSpPr>
          <p:nvPr/>
        </p:nvSpPr>
        <p:spPr>
          <a:xfrm>
            <a:off x="3852203" y="480539"/>
            <a:ext cx="6213231" cy="1835374"/>
          </a:xfrm>
          <a:prstGeom prst="rect">
            <a:avLst/>
          </a:prstGeom>
        </p:spPr>
        <p:txBody>
          <a:bodyPr wrap="square" tIns="36576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Billy G. Woody II</a:t>
            </a:r>
          </a:p>
          <a:p>
            <a:r>
              <a:rPr lang="en-US" dirty="0"/>
              <a:t>Training Team Lead Omni CMS</a:t>
            </a:r>
          </a:p>
          <a:p>
            <a:r>
              <a:rPr lang="en-US" dirty="0"/>
              <a:t>Modern Campus</a:t>
            </a:r>
          </a:p>
        </p:txBody>
      </p:sp>
    </p:spTree>
    <p:extLst>
      <p:ext uri="{BB962C8B-B14F-4D97-AF65-F5344CB8AC3E}">
        <p14:creationId xmlns:p14="http://schemas.microsoft.com/office/powerpoint/2010/main" val="418349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97" y="582346"/>
            <a:ext cx="6819370" cy="6207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using Bold to Emphasize 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1" y="1317625"/>
            <a:ext cx="10145671" cy="48736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Use a pre-defined style or potentially an H-tag if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0BBFD-865D-4244-A140-F2EC38997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2407373"/>
            <a:ext cx="8612471" cy="355368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96AC3C-E21E-4D83-95CB-0F4520E5C5AC}"/>
              </a:ext>
            </a:extLst>
          </p:cNvPr>
          <p:cNvCxnSpPr>
            <a:cxnSpLocks/>
          </p:cNvCxnSpPr>
          <p:nvPr/>
        </p:nvCxnSpPr>
        <p:spPr>
          <a:xfrm flipH="1">
            <a:off x="4588727" y="3928533"/>
            <a:ext cx="1244807" cy="4439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92F98D-D385-4D91-BB30-B1BFA7396870}"/>
              </a:ext>
            </a:extLst>
          </p:cNvPr>
          <p:cNvCxnSpPr>
            <a:cxnSpLocks/>
          </p:cNvCxnSpPr>
          <p:nvPr/>
        </p:nvCxnSpPr>
        <p:spPr>
          <a:xfrm flipH="1">
            <a:off x="1890326" y="2223222"/>
            <a:ext cx="1244807" cy="4439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0FFA2B-DCBF-49EA-84FB-A67FE2BD94A7}"/>
              </a:ext>
            </a:extLst>
          </p:cNvPr>
          <p:cNvCxnSpPr>
            <a:cxnSpLocks/>
          </p:cNvCxnSpPr>
          <p:nvPr/>
        </p:nvCxnSpPr>
        <p:spPr>
          <a:xfrm flipH="1">
            <a:off x="3135133" y="3118765"/>
            <a:ext cx="1244807" cy="4439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532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97" y="582346"/>
            <a:ext cx="6819370" cy="6207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using H-Tags Emphasize 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1" y="1317625"/>
            <a:ext cx="10145671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If the emphasized text is not a new section, do not use an H-Tag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B0BFF-9CA0-4D3C-8D50-EECAEA661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42" y="2223222"/>
            <a:ext cx="9240308" cy="353305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96AC3C-E21E-4D83-95CB-0F4520E5C5AC}"/>
              </a:ext>
            </a:extLst>
          </p:cNvPr>
          <p:cNvCxnSpPr>
            <a:cxnSpLocks/>
          </p:cNvCxnSpPr>
          <p:nvPr/>
        </p:nvCxnSpPr>
        <p:spPr>
          <a:xfrm flipH="1">
            <a:off x="6425994" y="3207014"/>
            <a:ext cx="1244807" cy="4439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92F98D-D385-4D91-BB30-B1BFA7396870}"/>
              </a:ext>
            </a:extLst>
          </p:cNvPr>
          <p:cNvCxnSpPr>
            <a:cxnSpLocks/>
          </p:cNvCxnSpPr>
          <p:nvPr/>
        </p:nvCxnSpPr>
        <p:spPr>
          <a:xfrm flipH="1">
            <a:off x="3405859" y="2223222"/>
            <a:ext cx="1244807" cy="4439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0FFA2B-DCBF-49EA-84FB-A67FE2BD94A7}"/>
              </a:ext>
            </a:extLst>
          </p:cNvPr>
          <p:cNvCxnSpPr>
            <a:cxnSpLocks/>
          </p:cNvCxnSpPr>
          <p:nvPr/>
        </p:nvCxnSpPr>
        <p:spPr>
          <a:xfrm flipH="1">
            <a:off x="2576333" y="5176165"/>
            <a:ext cx="1244807" cy="4439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23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97" y="582346"/>
            <a:ext cx="8368770" cy="620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“Image” or “Picture” in Alt-Text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1" y="1317625"/>
            <a:ext cx="10145671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Since the accessibility reader will state that it is an image, it will redundantly call it an image again from the alt-text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E495C-BD3F-47B3-AD02-2FEF4295D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62" y="2599951"/>
            <a:ext cx="3281613" cy="352991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92F98D-D385-4D91-BB30-B1BFA7396870}"/>
              </a:ext>
            </a:extLst>
          </p:cNvPr>
          <p:cNvCxnSpPr>
            <a:cxnSpLocks/>
          </p:cNvCxnSpPr>
          <p:nvPr/>
        </p:nvCxnSpPr>
        <p:spPr>
          <a:xfrm flipH="1">
            <a:off x="5046664" y="3088480"/>
            <a:ext cx="1244807" cy="4439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627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97" y="582346"/>
            <a:ext cx="8368770" cy="620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 Many Navigation 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1" y="1317625"/>
            <a:ext cx="10145671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Screen Readers must read through each navigation link, so if there are 50 links in your navigation, it can take a long time to traverse a site.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097A7-B278-4B6B-9E31-3352209CD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35" y="2451512"/>
            <a:ext cx="7704665" cy="36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7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97" y="582346"/>
            <a:ext cx="8368770" cy="620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Empty or Default Form Labels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1" y="1317625"/>
            <a:ext cx="10145671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When building forms in Omni CMS, make sure that you have unique form labels for each field. Do not leave the default text.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04B002-9C33-40A7-9CBE-E60C6215D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291" y="2435406"/>
            <a:ext cx="6006041" cy="375584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308AA3-FCE5-44A6-99B3-7E4D02E5E1E8}"/>
              </a:ext>
            </a:extLst>
          </p:cNvPr>
          <p:cNvCxnSpPr>
            <a:cxnSpLocks/>
          </p:cNvCxnSpPr>
          <p:nvPr/>
        </p:nvCxnSpPr>
        <p:spPr>
          <a:xfrm flipH="1">
            <a:off x="5179907" y="4680213"/>
            <a:ext cx="1244807" cy="4439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19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97" y="582346"/>
            <a:ext cx="8368770" cy="620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Unique Page Titles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1" y="1317625"/>
            <a:ext cx="10145671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An accessibility reader will typically read the title of a page first from the &lt;title&gt; tag. Leaving this as “Page Title” does not aid in accessibility.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23093-2F6C-4B95-BCCF-F8D5A360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87" y="2552435"/>
            <a:ext cx="7743825" cy="32099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308AA3-FCE5-44A6-99B3-7E4D02E5E1E8}"/>
              </a:ext>
            </a:extLst>
          </p:cNvPr>
          <p:cNvCxnSpPr>
            <a:cxnSpLocks/>
          </p:cNvCxnSpPr>
          <p:nvPr/>
        </p:nvCxnSpPr>
        <p:spPr>
          <a:xfrm flipH="1">
            <a:off x="4460240" y="3015456"/>
            <a:ext cx="1244807" cy="4439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740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246" y="987425"/>
            <a:ext cx="10343296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BD7A70-DB9F-47AC-BB86-76D4CF094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2023" y="1489666"/>
            <a:ext cx="952500" cy="95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C907D-0298-4258-9C3E-9DE11D7F1D3A}"/>
              </a:ext>
            </a:extLst>
          </p:cNvPr>
          <p:cNvSpPr txBox="1"/>
          <p:nvPr/>
        </p:nvSpPr>
        <p:spPr>
          <a:xfrm>
            <a:off x="2265627" y="3090333"/>
            <a:ext cx="7484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chemeClr val="accent3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Insights is a module that reports on search engine optimization (SEO) strength, accessibility compliance, spelling, and links for an Omni CMS site.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4F954-DC6C-4F9B-B17D-B22E2C0D01F9}"/>
              </a:ext>
            </a:extLst>
          </p:cNvPr>
          <p:cNvSpPr txBox="1"/>
          <p:nvPr/>
        </p:nvSpPr>
        <p:spPr>
          <a:xfrm>
            <a:off x="2700867" y="1300215"/>
            <a:ext cx="6282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2"/>
                </a:solidFill>
              </a:rPr>
              <a:t>Omni Insights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00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246" y="987425"/>
            <a:ext cx="10343296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BD7A70-DB9F-47AC-BB86-76D4CF094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2023" y="1489666"/>
            <a:ext cx="952500" cy="95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C907D-0298-4258-9C3E-9DE11D7F1D3A}"/>
              </a:ext>
            </a:extLst>
          </p:cNvPr>
          <p:cNvSpPr txBox="1"/>
          <p:nvPr/>
        </p:nvSpPr>
        <p:spPr>
          <a:xfrm>
            <a:off x="2265627" y="3090333"/>
            <a:ext cx="7484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chemeClr val="accent3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Because Insights checks your live website and not the staging server, Insights can scan pages that aren't managed by Omni CMS. 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4F954-DC6C-4F9B-B17D-B22E2C0D01F9}"/>
              </a:ext>
            </a:extLst>
          </p:cNvPr>
          <p:cNvSpPr txBox="1"/>
          <p:nvPr/>
        </p:nvSpPr>
        <p:spPr>
          <a:xfrm>
            <a:off x="2700867" y="1300215"/>
            <a:ext cx="6282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2"/>
                </a:solidFill>
              </a:rPr>
              <a:t>Omni Insights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88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246" y="987425"/>
            <a:ext cx="10343296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BD7A70-DB9F-47AC-BB86-76D4CF094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2023" y="1489666"/>
            <a:ext cx="952500" cy="95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B4F954-DC6C-4F9B-B17D-B22E2C0D01F9}"/>
              </a:ext>
            </a:extLst>
          </p:cNvPr>
          <p:cNvSpPr txBox="1"/>
          <p:nvPr/>
        </p:nvSpPr>
        <p:spPr>
          <a:xfrm>
            <a:off x="2700867" y="1300215"/>
            <a:ext cx="6282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2"/>
                </a:solidFill>
              </a:rPr>
              <a:t>Omni Insights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DE8E0-B4EA-4CA9-88BA-D9DF9BCC7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066" y="2576395"/>
            <a:ext cx="4337050" cy="312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5247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246" y="987425"/>
            <a:ext cx="10343296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BD7A70-DB9F-47AC-BB86-76D4CF094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2023" y="1489666"/>
            <a:ext cx="952500" cy="95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B4F954-DC6C-4F9B-B17D-B22E2C0D01F9}"/>
              </a:ext>
            </a:extLst>
          </p:cNvPr>
          <p:cNvSpPr txBox="1"/>
          <p:nvPr/>
        </p:nvSpPr>
        <p:spPr>
          <a:xfrm>
            <a:off x="2700867" y="1300215"/>
            <a:ext cx="6282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2"/>
                </a:solidFill>
              </a:rPr>
              <a:t>Omni Insights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82C34-B7FB-4C4D-BB71-F47C003DB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735" y="2560251"/>
            <a:ext cx="9019411" cy="3188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381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F4B1CA5-804C-40C0-BAF7-EB6BAE01F920}"/>
              </a:ext>
            </a:extLst>
          </p:cNvPr>
          <p:cNvSpPr txBox="1">
            <a:spLocks/>
          </p:cNvSpPr>
          <p:nvPr/>
        </p:nvSpPr>
        <p:spPr>
          <a:xfrm>
            <a:off x="830894" y="914400"/>
            <a:ext cx="10905994" cy="553998"/>
          </a:xfrm>
          <a:prstGeom prst="rect">
            <a:avLst/>
          </a:prstGeom>
        </p:spPr>
        <p:txBody>
          <a:bodyPr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E37CD3D-7B60-4DC1-B8F8-FA89D7B77CC1}"/>
              </a:ext>
            </a:extLst>
          </p:cNvPr>
          <p:cNvSpPr txBox="1">
            <a:spLocks/>
          </p:cNvSpPr>
          <p:nvPr/>
        </p:nvSpPr>
        <p:spPr>
          <a:xfrm>
            <a:off x="830894" y="1799679"/>
            <a:ext cx="10905994" cy="399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Accessibility Overview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Designing for Web Accessibility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Insights to score pages for accessibility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2400" b="1" dirty="0">
              <a:solidFill>
                <a:srgbClr val="242E3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1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246" y="987425"/>
            <a:ext cx="10343296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BD7A70-DB9F-47AC-BB86-76D4CF094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2023" y="1489666"/>
            <a:ext cx="952500" cy="95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B4F954-DC6C-4F9B-B17D-B22E2C0D01F9}"/>
              </a:ext>
            </a:extLst>
          </p:cNvPr>
          <p:cNvSpPr txBox="1"/>
          <p:nvPr/>
        </p:nvSpPr>
        <p:spPr>
          <a:xfrm>
            <a:off x="1397000" y="1300215"/>
            <a:ext cx="7526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2"/>
                </a:solidFill>
              </a:rPr>
              <a:t>Accessibility CSS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3C21A0-2B68-4CBF-A653-94DA97E63790}"/>
              </a:ext>
            </a:extLst>
          </p:cNvPr>
          <p:cNvSpPr txBox="1"/>
          <p:nvPr/>
        </p:nvSpPr>
        <p:spPr>
          <a:xfrm>
            <a:off x="1574800" y="2777543"/>
            <a:ext cx="669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Create a custom CSS for highlighting Accessibility items on a page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58F3B-8793-4EA8-9B4B-0931442DC78F}"/>
              </a:ext>
            </a:extLst>
          </p:cNvPr>
          <p:cNvSpPr txBox="1"/>
          <p:nvPr/>
        </p:nvSpPr>
        <p:spPr>
          <a:xfrm>
            <a:off x="1900722" y="3182111"/>
            <a:ext cx="6697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Show where H-tags are being used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Highlight Broken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Show missing alt –text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Show empty table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Etc.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84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71ACB9-1DDE-4CC9-AB62-A5AA4A9C1405}"/>
              </a:ext>
            </a:extLst>
          </p:cNvPr>
          <p:cNvSpPr txBox="1"/>
          <p:nvPr/>
        </p:nvSpPr>
        <p:spPr>
          <a:xfrm>
            <a:off x="1888066" y="1625600"/>
            <a:ext cx="8796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3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86222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E244E22-DE5A-DB49-88C3-3A15A5F44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8578" y="2074482"/>
            <a:ext cx="952500" cy="9525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E7203A3-206D-784D-9D8B-CDDB11FF6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4290" y="2074482"/>
            <a:ext cx="952500" cy="952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C93BBF-C36B-A849-BFEE-72BD68EB36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0002" y="2074482"/>
            <a:ext cx="952500" cy="952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69B8C0A-8B32-6641-9668-A727BDD15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75713" y="2074482"/>
            <a:ext cx="952500" cy="9525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BB35EEC-B307-DD4A-8FA5-C85556AF7F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32866" y="2074482"/>
            <a:ext cx="952500" cy="9525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8B80C84-9142-9F4A-8AC0-BDB616EBDC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18578" y="4234204"/>
            <a:ext cx="952500" cy="9525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0A26E76-6D58-304F-9DAA-46C4E9830E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04290" y="4234204"/>
            <a:ext cx="952500" cy="9525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ECEB37B-9CB1-C54D-B803-8A2CBB371E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90002" y="4234204"/>
            <a:ext cx="952500" cy="9525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5D2D6E6-6981-5F46-ADC0-CD843C794B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75713" y="4234204"/>
            <a:ext cx="952500" cy="9525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08AC77E-B937-D242-984A-91A738C2FC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32866" y="4234204"/>
            <a:ext cx="952500" cy="9525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4ABC916-036F-A047-BF8B-7A1E68F9CC5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18578" y="5314066"/>
            <a:ext cx="952500" cy="9525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75A0490C-AEC2-0B46-ABE3-076E4CA8053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04290" y="5314066"/>
            <a:ext cx="952500" cy="9525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576CCAB-3271-A642-B8AC-376CD732341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90002" y="5314066"/>
            <a:ext cx="952500" cy="9525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21CF24D8-A362-6948-8DF8-9194D2EFC06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075713" y="5314066"/>
            <a:ext cx="952500" cy="9525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AD397F0-BAD3-D841-81E2-78DE052DC46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332866" y="5314066"/>
            <a:ext cx="952500" cy="952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AA7109A-B8A8-A146-A2F2-BDC0C23D146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518578" y="3154343"/>
            <a:ext cx="952500" cy="952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D883516-F776-D540-9EB5-93CD3C17668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704290" y="3154343"/>
            <a:ext cx="952500" cy="9525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18CB470-085D-A940-BCEC-DE3E53AE4E5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890002" y="3154343"/>
            <a:ext cx="952500" cy="9525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A89E4FD-76A5-7C4E-8296-EAF441C9AEF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075713" y="3154343"/>
            <a:ext cx="952500" cy="9525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9B4A76C-4196-CF4C-9BC2-655456912D5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333628" y="3155105"/>
            <a:ext cx="950976" cy="950976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33357CFD-C945-874B-934B-D6D5BAAD3F5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Icons for use</a:t>
            </a:r>
          </a:p>
          <a:p>
            <a:r>
              <a:rPr lang="en-US" sz="2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Copy and paste these into your presentation as needed</a:t>
            </a:r>
          </a:p>
        </p:txBody>
      </p:sp>
    </p:spTree>
    <p:extLst>
      <p:ext uri="{BB962C8B-B14F-4D97-AF65-F5344CB8AC3E}">
        <p14:creationId xmlns:p14="http://schemas.microsoft.com/office/powerpoint/2010/main" val="277419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F2B373-1B55-47D1-8F38-CEC9918D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94" y="914400"/>
            <a:ext cx="10905994" cy="553998"/>
          </a:xfrm>
        </p:spPr>
        <p:txBody>
          <a:bodyPr anchor="t">
            <a:normAutofit fontScale="90000"/>
          </a:bodyPr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Accessibility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CFD88-1527-422C-B500-493F2E9FECBA}"/>
              </a:ext>
            </a:extLst>
          </p:cNvPr>
          <p:cNvSpPr txBox="1"/>
          <p:nvPr/>
        </p:nvSpPr>
        <p:spPr>
          <a:xfrm>
            <a:off x="527901" y="2187019"/>
            <a:ext cx="110010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“Strategies, standards, and supporting resources to help make the Web more accessible to people with disabilities so that they may perceive, understand, navigate, and interact with and contribute to the Web.”</a:t>
            </a:r>
          </a:p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Web Accessibility Initiative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38DC9C8-2E66-40F9-8F75-10F44890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94" y="914400"/>
            <a:ext cx="10905994" cy="553998"/>
          </a:xfrm>
        </p:spPr>
        <p:txBody>
          <a:bodyPr anchor="t">
            <a:normAutofit fontScale="90000"/>
          </a:bodyPr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Accessibility Encompasses: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F5721-118D-4FA7-8AB4-983799A834A5}"/>
              </a:ext>
            </a:extLst>
          </p:cNvPr>
          <p:cNvSpPr txBox="1"/>
          <p:nvPr/>
        </p:nvSpPr>
        <p:spPr>
          <a:xfrm>
            <a:off x="527901" y="2187019"/>
            <a:ext cx="11001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neurological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speech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9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9065-1AFE-504A-B4DA-DCD45B25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Accessibility Also Encompasses: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F655-6C05-7A4D-98B2-8BE0283FA7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Cell phones, Smart watches, Smart TVs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small screen devices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C3870-41C1-8E43-AEB0-E68D212C7BF6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Older people with changing abilities due to ageing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with “temporary disabilities” such as a broken arm or lost glasses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EA8BAC-C31B-6749-B511-ABB9734086F9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with “situational limitations” such as in bright sunlight or in an environment where they cannot listen to audio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using a slow Internet connection, or who have limited or expensive bandwidth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9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B411CF9-55F5-4E14-8395-DF025E87A9E4}"/>
              </a:ext>
            </a:extLst>
          </p:cNvPr>
          <p:cNvSpPr txBox="1">
            <a:spLocks/>
          </p:cNvSpPr>
          <p:nvPr/>
        </p:nvSpPr>
        <p:spPr>
          <a:xfrm>
            <a:off x="358219" y="1383324"/>
            <a:ext cx="10690781" cy="553998"/>
          </a:xfrm>
          <a:prstGeom prst="rect">
            <a:avLst/>
          </a:prstGeom>
        </p:spPr>
        <p:txBody>
          <a:bodyPr anchor="t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Content Accessibility Guideline (WCAG)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F2A8787-5729-44A7-B65D-12A67008F091}"/>
              </a:ext>
            </a:extLst>
          </p:cNvPr>
          <p:cNvSpPr txBox="1">
            <a:spLocks/>
          </p:cNvSpPr>
          <p:nvPr/>
        </p:nvSpPr>
        <p:spPr>
          <a:xfrm>
            <a:off x="830894" y="2268603"/>
            <a:ext cx="10905994" cy="3849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WCAG is a set of guidelines developed by the Accessibility Guidelines Working Group which is part of the W3C, the World Wide Web Consortium.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standard is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WCAG 2.1,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came out in June 2018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newest version,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WCAG 2.2,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due to be introduced in June ’22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https://www.w3.org/TR/WCAG22/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1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2626578"/>
            <a:ext cx="3580545" cy="1549033"/>
          </a:xfrm>
        </p:spPr>
        <p:txBody>
          <a:bodyPr/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WCAG comes in three levels of conformance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062" y="987425"/>
            <a:ext cx="7287480" cy="487362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impact on design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Medium impact on design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AAA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/ extreme impact on design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4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4" y="3113880"/>
            <a:ext cx="2959222" cy="620714"/>
          </a:xfrm>
        </p:spPr>
        <p:txBody>
          <a:bodyPr/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 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062" y="987425"/>
            <a:ext cx="7287480" cy="4873625"/>
          </a:xfrm>
        </p:spPr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Heebo" panose="020B0604020202020204" pitchFamily="2" charset="-79"/>
                <a:cs typeface="Heebo" panose="020B0604020202020204" pitchFamily="2" charset="-79"/>
              </a:rPr>
              <a:t>Level </a:t>
            </a:r>
            <a:r>
              <a:rPr lang="en-US" b="1" i="0" dirty="0">
                <a:solidFill>
                  <a:srgbClr val="FFFFFF"/>
                </a:solidFill>
                <a:effectLst/>
                <a:latin typeface="Heebo" panose="020B0604020202020204" pitchFamily="2" charset="-79"/>
                <a:cs typeface="Heebo" panose="020B0604020202020204" pitchFamily="2" charset="-79"/>
              </a:rPr>
              <a:t>A</a:t>
            </a:r>
            <a:r>
              <a:rPr lang="en-US" b="0" i="0" dirty="0">
                <a:solidFill>
                  <a:srgbClr val="FFFFFF"/>
                </a:solidFill>
                <a:effectLst/>
                <a:latin typeface="Heebo" panose="020B0604020202020204" pitchFamily="2" charset="-79"/>
                <a:cs typeface="Heebo" panose="020B0604020202020204" pitchFamily="2" charset="-79"/>
              </a:rPr>
              <a:t> is a subset of Level </a:t>
            </a:r>
            <a:r>
              <a:rPr lang="en-US" b="1" i="0" dirty="0">
                <a:solidFill>
                  <a:srgbClr val="FFFFFF"/>
                </a:solidFill>
                <a:effectLst/>
                <a:latin typeface="Heebo" panose="020B0604020202020204" pitchFamily="2" charset="-79"/>
                <a:cs typeface="Heebo" panose="020B0604020202020204" pitchFamily="2" charset="-79"/>
              </a:rPr>
              <a:t>AA</a:t>
            </a:r>
            <a:r>
              <a:rPr lang="en-US" b="0" i="0" dirty="0">
                <a:solidFill>
                  <a:srgbClr val="FFFFFF"/>
                </a:solidFill>
                <a:effectLst/>
                <a:latin typeface="Heebo" panose="020B0604020202020204" pitchFamily="2" charset="-79"/>
                <a:cs typeface="Heebo" panose="020B0604020202020204" pitchFamily="2" charset="-79"/>
              </a:rPr>
              <a:t>. There are 25 criteria that you must meet to reach Level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8972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502E05D-7D6E-9246-A55E-92E6557A1003}"/>
    </a:ext>
  </a:extLst>
</a:theme>
</file>

<file path=ppt/theme/theme2.xml><?xml version="1.0" encoding="utf-8"?>
<a:theme xmlns:a="http://schemas.openxmlformats.org/drawingml/2006/main" name="Light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A2C259A-CF8E-B841-9A54-F22381E46C66}"/>
    </a:ext>
  </a:extLst>
</a:theme>
</file>

<file path=ppt/theme/theme3.xml><?xml version="1.0" encoding="utf-8"?>
<a:theme xmlns:a="http://schemas.openxmlformats.org/drawingml/2006/main" name="Dark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F4E39A9B-8502-A040-8FEA-BF1B32F44201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67A8588-D716-134D-A06D-B85C9881AA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67DB11261214B87142A3E5CC70040" ma:contentTypeVersion="12" ma:contentTypeDescription="Create a new document." ma:contentTypeScope="" ma:versionID="445986f4216d5e7c8ae640f64c7d907a">
  <xsd:schema xmlns:xsd="http://www.w3.org/2001/XMLSchema" xmlns:xs="http://www.w3.org/2001/XMLSchema" xmlns:p="http://schemas.microsoft.com/office/2006/metadata/properties" xmlns:ns2="0b44f51a-50c5-4624-9f4d-30c6c8990289" xmlns:ns3="65f671dc-2b45-400a-bd25-acc977f6311b" targetNamespace="http://schemas.microsoft.com/office/2006/metadata/properties" ma:root="true" ma:fieldsID="1c260c2063b0929f99263b8ac089fb2e" ns2:_="" ns3:_="">
    <xsd:import namespace="0b44f51a-50c5-4624-9f4d-30c6c8990289"/>
    <xsd:import namespace="65f671dc-2b45-400a-bd25-acc977f63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4f51a-50c5-4624-9f4d-30c6c8990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71dc-2b45-400a-bd25-acc977f63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661F91-ADC0-42D1-B7D8-FC99355AFD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466C1E-987A-4529-9C15-38A09DB8455F}"/>
</file>

<file path=customXml/itemProps3.xml><?xml version="1.0" encoding="utf-8"?>
<ds:datastoreItem xmlns:ds="http://schemas.openxmlformats.org/officeDocument/2006/customXml" ds:itemID="{D4AC7A8A-A260-45FA-AD51-B90FDA2936D2}">
  <ds:schemaRefs>
    <ds:schemaRef ds:uri="http://schemas.microsoft.com/office/2006/documentManagement/types"/>
    <ds:schemaRef ds:uri="http://schemas.microsoft.com/office/infopath/2007/PartnerControls"/>
    <ds:schemaRef ds:uri="8835e70a-8dd2-4c24-abe6-ffa8cc2ee783"/>
    <ds:schemaRef ds:uri="http://purl.org/dc/elements/1.1/"/>
    <ds:schemaRef ds:uri="http://schemas.microsoft.com/office/2006/metadata/properties"/>
    <ds:schemaRef ds:uri="892393d5-fe5e-4a12-937f-b13a5c49b5f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Evolve Presentation v3</Template>
  <TotalTime>7300</TotalTime>
  <Words>848</Words>
  <Application>Microsoft Office PowerPoint</Application>
  <PresentationFormat>Widescreen</PresentationFormat>
  <Paragraphs>101</Paragraphs>
  <Slides>32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Calibri</vt:lpstr>
      <vt:lpstr>Calibri Light</vt:lpstr>
      <vt:lpstr>Franklin Gothic Book</vt:lpstr>
      <vt:lpstr>Franklin Gothic Medium</vt:lpstr>
      <vt:lpstr>Heebo</vt:lpstr>
      <vt:lpstr>Lucida Calligraphy</vt:lpstr>
      <vt:lpstr>Open Sans</vt:lpstr>
      <vt:lpstr>Segoe UI</vt:lpstr>
      <vt:lpstr>Title</vt:lpstr>
      <vt:lpstr>Light Content</vt:lpstr>
      <vt:lpstr>Dark Content</vt:lpstr>
      <vt:lpstr>Custom Design</vt:lpstr>
      <vt:lpstr>PowerPoint Presentation</vt:lpstr>
      <vt:lpstr>Editing Pages with Accessibility in Mind</vt:lpstr>
      <vt:lpstr>PowerPoint Presentation</vt:lpstr>
      <vt:lpstr>What is Accessibility</vt:lpstr>
      <vt:lpstr>Web Accessibility Encompasses:</vt:lpstr>
      <vt:lpstr>Web Accessibility Also Encompasses:</vt:lpstr>
      <vt:lpstr>PowerPoint Presentation</vt:lpstr>
      <vt:lpstr>WCAG comes in three levels of conformance</vt:lpstr>
      <vt:lpstr>Level A</vt:lpstr>
      <vt:lpstr>Level AA</vt:lpstr>
      <vt:lpstr>Level AAA</vt:lpstr>
      <vt:lpstr>Conformance Example – Use of Color</vt:lpstr>
      <vt:lpstr>PowerPoint Presentation</vt:lpstr>
      <vt:lpstr>PowerPoint Presentation</vt:lpstr>
      <vt:lpstr>PowerPoint Presentation</vt:lpstr>
      <vt:lpstr>PowerPoint Presentation</vt:lpstr>
      <vt:lpstr>Adding Links, Ambiguous Link Text</vt:lpstr>
      <vt:lpstr>Avoid using ‘Image Title’ on Images</vt:lpstr>
      <vt:lpstr>Avoid Text Within an Image</vt:lpstr>
      <vt:lpstr>Avoid using Bold to Emphasize Text</vt:lpstr>
      <vt:lpstr>Avoid using H-Tags Emphasize Text</vt:lpstr>
      <vt:lpstr>Avoid “Image” or “Picture” in Alt-Text</vt:lpstr>
      <vt:lpstr>Too Many Navigation Links</vt:lpstr>
      <vt:lpstr>Empty or Default Form Labels</vt:lpstr>
      <vt:lpstr>Use Unique Page Titles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Woody</dc:creator>
  <cp:lastModifiedBy>Billy Woody</cp:lastModifiedBy>
  <cp:revision>6</cp:revision>
  <dcterms:created xsi:type="dcterms:W3CDTF">2022-01-04T20:32:53Z</dcterms:created>
  <dcterms:modified xsi:type="dcterms:W3CDTF">2022-03-14T16:43:04Z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0x010100E2F67DB11261214B87142A3E5CC70040</vt:lpwstr>
  </property>
</Properties>
</file>